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2"/>
  </p:notesMasterIdLst>
  <p:handoutMasterIdLst>
    <p:handoutMasterId r:id="rId13"/>
  </p:handoutMasterIdLst>
  <p:sldIdLst>
    <p:sldId id="286" r:id="rId2"/>
    <p:sldId id="287" r:id="rId3"/>
    <p:sldId id="394" r:id="rId4"/>
    <p:sldId id="395" r:id="rId5"/>
    <p:sldId id="396" r:id="rId6"/>
    <p:sldId id="393" r:id="rId7"/>
    <p:sldId id="399" r:id="rId8"/>
    <p:sldId id="398" r:id="rId9"/>
    <p:sldId id="397" r:id="rId10"/>
    <p:sldId id="392" r:id="rId1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9ECF3"/>
    <a:srgbClr val="D0D6E6"/>
    <a:srgbClr val="F0626B"/>
    <a:srgbClr val="E1888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Средний стиль 4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677"/>
    <p:restoredTop sz="95761"/>
  </p:normalViewPr>
  <p:slideViewPr>
    <p:cSldViewPr snapToGrid="0" showGuides="1">
      <p:cViewPr varScale="1">
        <p:scale>
          <a:sx n="58" d="100"/>
          <a:sy n="58" d="100"/>
        </p:scale>
        <p:origin x="200" y="148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5_5">
  <dgm:title val=""/>
  <dgm:desc val=""/>
  <dgm:catLst>
    <dgm:cat type="accent5" pri="11500"/>
  </dgm:catLst>
  <dgm:styleLbl name="node0">
    <dgm:fillClrLst meth="cycle">
      <a:schemeClr val="accent5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alpha val="9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alpha val="90000"/>
      </a:schemeClr>
      <a:schemeClr val="accent5">
        <a:alpha val="5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/>
    <dgm:txEffectClrLst/>
  </dgm:styleLbl>
  <dgm:styleLbl name="lnNode1">
    <dgm:fillClrLst>
      <a:schemeClr val="accent5">
        <a:shade val="90000"/>
      </a:schemeClr>
      <a:schemeClr val="accent5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  <a:alpha val="90000"/>
      </a:schemeClr>
      <a:schemeClr val="accent5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alpha val="90000"/>
        <a:tint val="40000"/>
      </a:schemeClr>
      <a:schemeClr val="accent5">
        <a:alpha val="5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5_4">
  <dgm:title val=""/>
  <dgm:desc val=""/>
  <dgm:catLst>
    <dgm:cat type="accent5" pri="11400"/>
  </dgm:catLst>
  <dgm:styleLbl name="node0">
    <dgm:fillClrLst meth="cycle">
      <a:schemeClr val="accent5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5">
        <a:shade val="50000"/>
      </a:schemeClr>
      <a:schemeClr val="accent5">
        <a:tint val="55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5">
        <a:shade val="80000"/>
        <a:alpha val="50000"/>
      </a:schemeClr>
      <a:schemeClr val="accent5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55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8B11CF7-2C41-7044-9600-EC221B4F7FF1}" type="doc">
      <dgm:prSet loTypeId="urn:microsoft.com/office/officeart/2005/8/layout/default" loCatId="list" qsTypeId="urn:microsoft.com/office/officeart/2005/8/quickstyle/simple1" qsCatId="simple" csTypeId="urn:microsoft.com/office/officeart/2005/8/colors/accent5_2" csCatId="accent5" phldr="1"/>
      <dgm:spPr/>
      <dgm:t>
        <a:bodyPr/>
        <a:lstStyle/>
        <a:p>
          <a:endParaRPr lang="ru-RU"/>
        </a:p>
      </dgm:t>
    </dgm:pt>
    <dgm:pt modelId="{448DE85F-EAE2-714B-9318-0AE2ED14FE3A}">
      <dgm:prSet/>
      <dgm:spPr/>
      <dgm:t>
        <a:bodyPr/>
        <a:lstStyle/>
        <a:p>
          <a:r>
            <a:rPr lang="ru-RU" dirty="0"/>
            <a:t>Воспитание у граждан РФ высокого патриотического сознания</a:t>
          </a:r>
        </a:p>
      </dgm:t>
    </dgm:pt>
    <dgm:pt modelId="{D246268A-A6E4-DA42-BA83-5005FA6416CD}" type="parTrans" cxnId="{B7E8CAFD-B91B-B54B-B091-BACFCC0F1E17}">
      <dgm:prSet/>
      <dgm:spPr/>
      <dgm:t>
        <a:bodyPr/>
        <a:lstStyle/>
        <a:p>
          <a:endParaRPr lang="ru-RU"/>
        </a:p>
      </dgm:t>
    </dgm:pt>
    <dgm:pt modelId="{6651A136-5FF3-4E40-9F97-4464F963B804}" type="sibTrans" cxnId="{B7E8CAFD-B91B-B54B-B091-BACFCC0F1E17}">
      <dgm:prSet/>
      <dgm:spPr/>
      <dgm:t>
        <a:bodyPr/>
        <a:lstStyle/>
        <a:p>
          <a:endParaRPr lang="ru-RU"/>
        </a:p>
      </dgm:t>
    </dgm:pt>
    <dgm:pt modelId="{17AC3487-C433-DD42-9609-BD8ED7000585}">
      <dgm:prSet/>
      <dgm:spPr/>
      <dgm:t>
        <a:bodyPr/>
        <a:lstStyle/>
        <a:p>
          <a:r>
            <a:rPr lang="ru-RU" dirty="0"/>
            <a:t>Воспитание готовности граждан РФ к выполнению конституционных обязанностей </a:t>
          </a:r>
        </a:p>
      </dgm:t>
    </dgm:pt>
    <dgm:pt modelId="{E7C95C15-1929-2542-BD20-E0052F7A7A71}" type="parTrans" cxnId="{9076D672-94E8-5A4F-93C3-91AE36CA14C5}">
      <dgm:prSet/>
      <dgm:spPr/>
      <dgm:t>
        <a:bodyPr/>
        <a:lstStyle/>
        <a:p>
          <a:endParaRPr lang="ru-RU"/>
        </a:p>
      </dgm:t>
    </dgm:pt>
    <dgm:pt modelId="{DC62DCE7-4040-4547-A11F-610F8FF4E1C7}" type="sibTrans" cxnId="{9076D672-94E8-5A4F-93C3-91AE36CA14C5}">
      <dgm:prSet/>
      <dgm:spPr/>
      <dgm:t>
        <a:bodyPr/>
        <a:lstStyle/>
        <a:p>
          <a:endParaRPr lang="ru-RU"/>
        </a:p>
      </dgm:t>
    </dgm:pt>
    <dgm:pt modelId="{7A1A0789-DBB8-6042-B1D8-5D135D97AE6A}" type="pres">
      <dgm:prSet presAssocID="{88B11CF7-2C41-7044-9600-EC221B4F7FF1}" presName="diagram" presStyleCnt="0">
        <dgm:presLayoutVars>
          <dgm:dir/>
          <dgm:resizeHandles val="exact"/>
        </dgm:presLayoutVars>
      </dgm:prSet>
      <dgm:spPr/>
    </dgm:pt>
    <dgm:pt modelId="{B8D3CC7A-0966-2D4C-981B-DC9621359D89}" type="pres">
      <dgm:prSet presAssocID="{448DE85F-EAE2-714B-9318-0AE2ED14FE3A}" presName="node" presStyleLbl="node1" presStyleIdx="0" presStyleCnt="2">
        <dgm:presLayoutVars>
          <dgm:bulletEnabled val="1"/>
        </dgm:presLayoutVars>
      </dgm:prSet>
      <dgm:spPr/>
    </dgm:pt>
    <dgm:pt modelId="{4740508D-3E4D-7542-8B7B-3B00F5461318}" type="pres">
      <dgm:prSet presAssocID="{6651A136-5FF3-4E40-9F97-4464F963B804}" presName="sibTrans" presStyleCnt="0"/>
      <dgm:spPr/>
    </dgm:pt>
    <dgm:pt modelId="{69B388F7-7168-994C-B4F8-7FE2BF0D893A}" type="pres">
      <dgm:prSet presAssocID="{17AC3487-C433-DD42-9609-BD8ED7000585}" presName="node" presStyleLbl="node1" presStyleIdx="1" presStyleCnt="2">
        <dgm:presLayoutVars>
          <dgm:bulletEnabled val="1"/>
        </dgm:presLayoutVars>
      </dgm:prSet>
      <dgm:spPr/>
    </dgm:pt>
  </dgm:ptLst>
  <dgm:cxnLst>
    <dgm:cxn modelId="{E63FD834-91B6-8946-B87F-CCFCE9A34928}" type="presOf" srcId="{88B11CF7-2C41-7044-9600-EC221B4F7FF1}" destId="{7A1A0789-DBB8-6042-B1D8-5D135D97AE6A}" srcOrd="0" destOrd="0" presId="urn:microsoft.com/office/officeart/2005/8/layout/default"/>
    <dgm:cxn modelId="{1698B168-47DF-7B47-A7DD-7B7EA43D6C07}" type="presOf" srcId="{17AC3487-C433-DD42-9609-BD8ED7000585}" destId="{69B388F7-7168-994C-B4F8-7FE2BF0D893A}" srcOrd="0" destOrd="0" presId="urn:microsoft.com/office/officeart/2005/8/layout/default"/>
    <dgm:cxn modelId="{9076D672-94E8-5A4F-93C3-91AE36CA14C5}" srcId="{88B11CF7-2C41-7044-9600-EC221B4F7FF1}" destId="{17AC3487-C433-DD42-9609-BD8ED7000585}" srcOrd="1" destOrd="0" parTransId="{E7C95C15-1929-2542-BD20-E0052F7A7A71}" sibTransId="{DC62DCE7-4040-4547-A11F-610F8FF4E1C7}"/>
    <dgm:cxn modelId="{767487E3-9DB6-8948-8DEB-A61AFE31B96B}" type="presOf" srcId="{448DE85F-EAE2-714B-9318-0AE2ED14FE3A}" destId="{B8D3CC7A-0966-2D4C-981B-DC9621359D89}" srcOrd="0" destOrd="0" presId="urn:microsoft.com/office/officeart/2005/8/layout/default"/>
    <dgm:cxn modelId="{B7E8CAFD-B91B-B54B-B091-BACFCC0F1E17}" srcId="{88B11CF7-2C41-7044-9600-EC221B4F7FF1}" destId="{448DE85F-EAE2-714B-9318-0AE2ED14FE3A}" srcOrd="0" destOrd="0" parTransId="{D246268A-A6E4-DA42-BA83-5005FA6416CD}" sibTransId="{6651A136-5FF3-4E40-9F97-4464F963B804}"/>
    <dgm:cxn modelId="{9680FBFD-A6BC-BA43-BC67-5519794BBF7F}" type="presParOf" srcId="{7A1A0789-DBB8-6042-B1D8-5D135D97AE6A}" destId="{B8D3CC7A-0966-2D4C-981B-DC9621359D89}" srcOrd="0" destOrd="0" presId="urn:microsoft.com/office/officeart/2005/8/layout/default"/>
    <dgm:cxn modelId="{B6AB7E0D-B2FD-6D4B-8BAC-E67EACE700FA}" type="presParOf" srcId="{7A1A0789-DBB8-6042-B1D8-5D135D97AE6A}" destId="{4740508D-3E4D-7542-8B7B-3B00F5461318}" srcOrd="1" destOrd="0" presId="urn:microsoft.com/office/officeart/2005/8/layout/default"/>
    <dgm:cxn modelId="{A54F7B64-6A6F-204B-96A5-FA92CC5644DD}" type="presParOf" srcId="{7A1A0789-DBB8-6042-B1D8-5D135D97AE6A}" destId="{69B388F7-7168-994C-B4F8-7FE2BF0D893A}" srcOrd="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1A36311-CD6C-3947-8208-CCE36B0068D6}" type="doc">
      <dgm:prSet loTypeId="urn:microsoft.com/office/officeart/2008/layout/VerticalCurvedList" loCatId="list" qsTypeId="urn:microsoft.com/office/officeart/2005/8/quickstyle/simple1" qsCatId="simple" csTypeId="urn:microsoft.com/office/officeart/2005/8/colors/accent5_5" csCatId="accent5" phldr="1"/>
      <dgm:spPr/>
      <dgm:t>
        <a:bodyPr/>
        <a:lstStyle/>
        <a:p>
          <a:endParaRPr lang="ru-RU"/>
        </a:p>
      </dgm:t>
    </dgm:pt>
    <dgm:pt modelId="{7184DB8E-44F5-B842-824F-DAE48C1A3994}">
      <dgm:prSet custT="1"/>
      <dgm:spPr/>
      <dgm:t>
        <a:bodyPr/>
        <a:lstStyle/>
        <a:p>
          <a:r>
            <a:rPr lang="ru-RU" sz="1800" dirty="0"/>
            <a:t>Гордость за свое отечество, за символы государства, за свой народ; </a:t>
          </a:r>
        </a:p>
      </dgm:t>
    </dgm:pt>
    <dgm:pt modelId="{AEA10CFB-59C9-154E-8C4F-6E61B296B5C0}" type="parTrans" cxnId="{EC3D2437-D3F7-5647-9461-2C7211AD87D5}">
      <dgm:prSet/>
      <dgm:spPr/>
      <dgm:t>
        <a:bodyPr/>
        <a:lstStyle/>
        <a:p>
          <a:endParaRPr lang="ru-RU" sz="2400"/>
        </a:p>
      </dgm:t>
    </dgm:pt>
    <dgm:pt modelId="{77BA1BB9-7983-574F-84C6-D3E6B582C480}" type="sibTrans" cxnId="{EC3D2437-D3F7-5647-9461-2C7211AD87D5}">
      <dgm:prSet/>
      <dgm:spPr/>
      <dgm:t>
        <a:bodyPr/>
        <a:lstStyle/>
        <a:p>
          <a:endParaRPr lang="ru-RU" sz="2400"/>
        </a:p>
      </dgm:t>
    </dgm:pt>
    <dgm:pt modelId="{8B31B83F-4699-C84B-9128-D86232DEA551}">
      <dgm:prSet custT="1"/>
      <dgm:spPr/>
      <dgm:t>
        <a:bodyPr/>
        <a:lstStyle/>
        <a:p>
          <a:r>
            <a:rPr lang="ru-RU" sz="1800" dirty="0"/>
            <a:t>Ответственность за судьбу Родины и своего народа; </a:t>
          </a:r>
        </a:p>
      </dgm:t>
    </dgm:pt>
    <dgm:pt modelId="{3250DCE3-0306-7445-8617-630F7FEB9DFC}" type="parTrans" cxnId="{5C934256-D67C-C644-A175-7D7641C94612}">
      <dgm:prSet/>
      <dgm:spPr/>
      <dgm:t>
        <a:bodyPr/>
        <a:lstStyle/>
        <a:p>
          <a:endParaRPr lang="ru-RU" sz="2400"/>
        </a:p>
      </dgm:t>
    </dgm:pt>
    <dgm:pt modelId="{27A784FA-0DFC-F34B-BF5A-DC53692D774B}" type="sibTrans" cxnId="{5C934256-D67C-C644-A175-7D7641C94612}">
      <dgm:prSet/>
      <dgm:spPr/>
      <dgm:t>
        <a:bodyPr/>
        <a:lstStyle/>
        <a:p>
          <a:endParaRPr lang="ru-RU" sz="2400"/>
        </a:p>
      </dgm:t>
    </dgm:pt>
    <dgm:pt modelId="{19F3823A-8381-D54D-8308-CCBAE978C902}">
      <dgm:prSet custT="1"/>
      <dgm:spPr/>
      <dgm:t>
        <a:bodyPr/>
        <a:lstStyle/>
        <a:p>
          <a:r>
            <a:rPr lang="ru-RU" sz="1800" dirty="0"/>
            <a:t>Чувство долга перед Родиной (защита Отечества); </a:t>
          </a:r>
        </a:p>
      </dgm:t>
    </dgm:pt>
    <dgm:pt modelId="{D287C524-8793-6141-912D-05A49CA6F4BE}" type="parTrans" cxnId="{7302A13C-6279-6B4C-AF26-B0EE5B816688}">
      <dgm:prSet/>
      <dgm:spPr/>
      <dgm:t>
        <a:bodyPr/>
        <a:lstStyle/>
        <a:p>
          <a:endParaRPr lang="ru-RU" sz="2400"/>
        </a:p>
      </dgm:t>
    </dgm:pt>
    <dgm:pt modelId="{A893A156-55A6-A248-B99D-66E11399CCF8}" type="sibTrans" cxnId="{7302A13C-6279-6B4C-AF26-B0EE5B816688}">
      <dgm:prSet/>
      <dgm:spPr/>
      <dgm:t>
        <a:bodyPr/>
        <a:lstStyle/>
        <a:p>
          <a:endParaRPr lang="ru-RU" sz="2400"/>
        </a:p>
      </dgm:t>
    </dgm:pt>
    <dgm:pt modelId="{F77AB185-DCAD-244E-A08B-D5BF16330EFF}">
      <dgm:prSet custT="1"/>
      <dgm:spPr/>
      <dgm:t>
        <a:bodyPr/>
        <a:lstStyle/>
        <a:p>
          <a:r>
            <a:rPr lang="ru-RU" sz="1800" dirty="0"/>
            <a:t>Приверженность идеалам, ценностям и традициям своего народа; </a:t>
          </a:r>
        </a:p>
      </dgm:t>
    </dgm:pt>
    <dgm:pt modelId="{E623EE65-F0C1-FE47-84F9-8BDEA2F4D9EE}" type="parTrans" cxnId="{B5402004-C91C-2240-A8EA-D3AFF38A98A7}">
      <dgm:prSet/>
      <dgm:spPr/>
      <dgm:t>
        <a:bodyPr/>
        <a:lstStyle/>
        <a:p>
          <a:endParaRPr lang="ru-RU" sz="2400"/>
        </a:p>
      </dgm:t>
    </dgm:pt>
    <dgm:pt modelId="{839ECB68-CC47-B448-980D-22AE14EEA2FB}" type="sibTrans" cxnId="{B5402004-C91C-2240-A8EA-D3AFF38A98A7}">
      <dgm:prSet/>
      <dgm:spPr/>
      <dgm:t>
        <a:bodyPr/>
        <a:lstStyle/>
        <a:p>
          <a:endParaRPr lang="ru-RU" sz="2400"/>
        </a:p>
      </dgm:t>
    </dgm:pt>
    <dgm:pt modelId="{CD2D6BDD-B788-EE46-938E-BA32AE20347B}">
      <dgm:prSet custT="1"/>
      <dgm:spPr/>
      <dgm:t>
        <a:bodyPr/>
        <a:lstStyle/>
        <a:p>
          <a:r>
            <a:rPr lang="ru-RU" sz="1800" dirty="0"/>
            <a:t>Стремление использовать свои собственные силы в сохранении и приумножении великой державы; </a:t>
          </a:r>
        </a:p>
      </dgm:t>
    </dgm:pt>
    <dgm:pt modelId="{2A309A61-0554-9A41-BDBE-6D5A890B07AE}" type="parTrans" cxnId="{05F2DFB0-DBD2-C942-8C38-37CFC808EAA9}">
      <dgm:prSet/>
      <dgm:spPr/>
      <dgm:t>
        <a:bodyPr/>
        <a:lstStyle/>
        <a:p>
          <a:endParaRPr lang="ru-RU" sz="2400"/>
        </a:p>
      </dgm:t>
    </dgm:pt>
    <dgm:pt modelId="{303E3FF5-2ADE-6A4F-9194-624F136613BB}" type="sibTrans" cxnId="{05F2DFB0-DBD2-C942-8C38-37CFC808EAA9}">
      <dgm:prSet/>
      <dgm:spPr/>
      <dgm:t>
        <a:bodyPr/>
        <a:lstStyle/>
        <a:p>
          <a:endParaRPr lang="ru-RU" sz="2400"/>
        </a:p>
      </dgm:t>
    </dgm:pt>
    <dgm:pt modelId="{78B93E4F-247A-A841-89F0-64858C8B609E}">
      <dgm:prSet custT="1"/>
      <dgm:spPr/>
      <dgm:t>
        <a:bodyPr/>
        <a:lstStyle/>
        <a:p>
          <a:r>
            <a:rPr lang="ru-RU" sz="1800" dirty="0"/>
            <a:t>Представление о своей стране как о субъекте мировой системы; </a:t>
          </a:r>
        </a:p>
      </dgm:t>
    </dgm:pt>
    <dgm:pt modelId="{1E16D09D-5719-2341-9220-23D719D61A35}" type="parTrans" cxnId="{EB40BBCA-3918-814F-A05C-B61D542335D2}">
      <dgm:prSet/>
      <dgm:spPr/>
      <dgm:t>
        <a:bodyPr/>
        <a:lstStyle/>
        <a:p>
          <a:endParaRPr lang="ru-RU" sz="2400"/>
        </a:p>
      </dgm:t>
    </dgm:pt>
    <dgm:pt modelId="{8D529F9B-FEB3-0E46-A27D-283A788DD6C2}" type="sibTrans" cxnId="{EB40BBCA-3918-814F-A05C-B61D542335D2}">
      <dgm:prSet/>
      <dgm:spPr/>
      <dgm:t>
        <a:bodyPr/>
        <a:lstStyle/>
        <a:p>
          <a:endParaRPr lang="ru-RU" sz="2400"/>
        </a:p>
      </dgm:t>
    </dgm:pt>
    <dgm:pt modelId="{243F40ED-057A-8B42-9F36-D0E55BD7C325}">
      <dgm:prSet custT="1"/>
      <dgm:spPr/>
      <dgm:t>
        <a:bodyPr/>
        <a:lstStyle/>
        <a:p>
          <a:r>
            <a:rPr lang="ru-RU" sz="1800" dirty="0"/>
            <a:t>Преодоление личного и национального эгоизма, личная духовность. </a:t>
          </a:r>
        </a:p>
      </dgm:t>
    </dgm:pt>
    <dgm:pt modelId="{033B26AF-B416-E448-9689-4DCE2B4D8CCB}" type="parTrans" cxnId="{6DFD253C-720B-D943-AFC3-D26E73559C31}">
      <dgm:prSet/>
      <dgm:spPr/>
      <dgm:t>
        <a:bodyPr/>
        <a:lstStyle/>
        <a:p>
          <a:endParaRPr lang="ru-RU" sz="2400"/>
        </a:p>
      </dgm:t>
    </dgm:pt>
    <dgm:pt modelId="{17143005-948B-0A46-A6A0-735002D6ADD4}" type="sibTrans" cxnId="{6DFD253C-720B-D943-AFC3-D26E73559C31}">
      <dgm:prSet/>
      <dgm:spPr/>
      <dgm:t>
        <a:bodyPr/>
        <a:lstStyle/>
        <a:p>
          <a:endParaRPr lang="ru-RU" sz="2400"/>
        </a:p>
      </dgm:t>
    </dgm:pt>
    <dgm:pt modelId="{93242940-8696-214D-A354-C766010E0F3A}" type="pres">
      <dgm:prSet presAssocID="{61A36311-CD6C-3947-8208-CCE36B0068D6}" presName="Name0" presStyleCnt="0">
        <dgm:presLayoutVars>
          <dgm:chMax val="7"/>
          <dgm:chPref val="7"/>
          <dgm:dir/>
        </dgm:presLayoutVars>
      </dgm:prSet>
      <dgm:spPr/>
    </dgm:pt>
    <dgm:pt modelId="{AD17D27A-0E6E-9048-B0E3-CF6927E77623}" type="pres">
      <dgm:prSet presAssocID="{61A36311-CD6C-3947-8208-CCE36B0068D6}" presName="Name1" presStyleCnt="0"/>
      <dgm:spPr/>
    </dgm:pt>
    <dgm:pt modelId="{3FF2AD27-C1E7-BE4D-8AB0-8B834E2B3940}" type="pres">
      <dgm:prSet presAssocID="{61A36311-CD6C-3947-8208-CCE36B0068D6}" presName="cycle" presStyleCnt="0"/>
      <dgm:spPr/>
    </dgm:pt>
    <dgm:pt modelId="{96BD20F1-006E-7246-BB4F-64D83E7A8F42}" type="pres">
      <dgm:prSet presAssocID="{61A36311-CD6C-3947-8208-CCE36B0068D6}" presName="srcNode" presStyleLbl="node1" presStyleIdx="0" presStyleCnt="7"/>
      <dgm:spPr/>
    </dgm:pt>
    <dgm:pt modelId="{5FAA43D9-C8D8-FD49-8872-3B0DCA119B2E}" type="pres">
      <dgm:prSet presAssocID="{61A36311-CD6C-3947-8208-CCE36B0068D6}" presName="conn" presStyleLbl="parChTrans1D2" presStyleIdx="0" presStyleCnt="1"/>
      <dgm:spPr/>
    </dgm:pt>
    <dgm:pt modelId="{EFD778AC-741E-994F-B933-EA6E4DA120BA}" type="pres">
      <dgm:prSet presAssocID="{61A36311-CD6C-3947-8208-CCE36B0068D6}" presName="extraNode" presStyleLbl="node1" presStyleIdx="0" presStyleCnt="7"/>
      <dgm:spPr/>
    </dgm:pt>
    <dgm:pt modelId="{F66A7E8C-559D-BF4D-963D-CFCCD0A1FC4B}" type="pres">
      <dgm:prSet presAssocID="{61A36311-CD6C-3947-8208-CCE36B0068D6}" presName="dstNode" presStyleLbl="node1" presStyleIdx="0" presStyleCnt="7"/>
      <dgm:spPr/>
    </dgm:pt>
    <dgm:pt modelId="{9D13B1B5-A594-E94A-915E-9780D782C289}" type="pres">
      <dgm:prSet presAssocID="{7184DB8E-44F5-B842-824F-DAE48C1A3994}" presName="text_1" presStyleLbl="node1" presStyleIdx="0" presStyleCnt="7">
        <dgm:presLayoutVars>
          <dgm:bulletEnabled val="1"/>
        </dgm:presLayoutVars>
      </dgm:prSet>
      <dgm:spPr/>
    </dgm:pt>
    <dgm:pt modelId="{DA0B0B3E-5EE8-9D41-B20C-7989E0D8EF2F}" type="pres">
      <dgm:prSet presAssocID="{7184DB8E-44F5-B842-824F-DAE48C1A3994}" presName="accent_1" presStyleCnt="0"/>
      <dgm:spPr/>
    </dgm:pt>
    <dgm:pt modelId="{DFA28CD1-2E9D-AA4F-94DD-B05AC24059E3}" type="pres">
      <dgm:prSet presAssocID="{7184DB8E-44F5-B842-824F-DAE48C1A3994}" presName="accentRepeatNode" presStyleLbl="solidFgAcc1" presStyleIdx="0" presStyleCnt="7"/>
      <dgm:spPr/>
    </dgm:pt>
    <dgm:pt modelId="{1E1898E4-361F-E14B-86C3-3A5A046C9759}" type="pres">
      <dgm:prSet presAssocID="{8B31B83F-4699-C84B-9128-D86232DEA551}" presName="text_2" presStyleLbl="node1" presStyleIdx="1" presStyleCnt="7">
        <dgm:presLayoutVars>
          <dgm:bulletEnabled val="1"/>
        </dgm:presLayoutVars>
      </dgm:prSet>
      <dgm:spPr/>
    </dgm:pt>
    <dgm:pt modelId="{C47AD476-B1F2-4A44-A222-079AF607BBCE}" type="pres">
      <dgm:prSet presAssocID="{8B31B83F-4699-C84B-9128-D86232DEA551}" presName="accent_2" presStyleCnt="0"/>
      <dgm:spPr/>
    </dgm:pt>
    <dgm:pt modelId="{7DD55595-A8EF-C148-8ED5-14D7E2B3CF5B}" type="pres">
      <dgm:prSet presAssocID="{8B31B83F-4699-C84B-9128-D86232DEA551}" presName="accentRepeatNode" presStyleLbl="solidFgAcc1" presStyleIdx="1" presStyleCnt="7"/>
      <dgm:spPr/>
    </dgm:pt>
    <dgm:pt modelId="{20F520FB-B67A-2A49-8D63-0CB8D74F9F87}" type="pres">
      <dgm:prSet presAssocID="{19F3823A-8381-D54D-8308-CCBAE978C902}" presName="text_3" presStyleLbl="node1" presStyleIdx="2" presStyleCnt="7">
        <dgm:presLayoutVars>
          <dgm:bulletEnabled val="1"/>
        </dgm:presLayoutVars>
      </dgm:prSet>
      <dgm:spPr/>
    </dgm:pt>
    <dgm:pt modelId="{5B52DE41-FFF2-0E47-9554-B1AFC0931D67}" type="pres">
      <dgm:prSet presAssocID="{19F3823A-8381-D54D-8308-CCBAE978C902}" presName="accent_3" presStyleCnt="0"/>
      <dgm:spPr/>
    </dgm:pt>
    <dgm:pt modelId="{6310E86D-54E2-2D4A-8D8E-D17A7EA7499F}" type="pres">
      <dgm:prSet presAssocID="{19F3823A-8381-D54D-8308-CCBAE978C902}" presName="accentRepeatNode" presStyleLbl="solidFgAcc1" presStyleIdx="2" presStyleCnt="7"/>
      <dgm:spPr/>
    </dgm:pt>
    <dgm:pt modelId="{C51B18B3-D492-A644-BD15-637520B98BB0}" type="pres">
      <dgm:prSet presAssocID="{F77AB185-DCAD-244E-A08B-D5BF16330EFF}" presName="text_4" presStyleLbl="node1" presStyleIdx="3" presStyleCnt="7">
        <dgm:presLayoutVars>
          <dgm:bulletEnabled val="1"/>
        </dgm:presLayoutVars>
      </dgm:prSet>
      <dgm:spPr/>
    </dgm:pt>
    <dgm:pt modelId="{CE7F9950-2EB9-5942-9C78-9C60F4274658}" type="pres">
      <dgm:prSet presAssocID="{F77AB185-DCAD-244E-A08B-D5BF16330EFF}" presName="accent_4" presStyleCnt="0"/>
      <dgm:spPr/>
    </dgm:pt>
    <dgm:pt modelId="{EFE758EF-FA5E-8D4C-8D07-8F554184FFD6}" type="pres">
      <dgm:prSet presAssocID="{F77AB185-DCAD-244E-A08B-D5BF16330EFF}" presName="accentRepeatNode" presStyleLbl="solidFgAcc1" presStyleIdx="3" presStyleCnt="7"/>
      <dgm:spPr/>
    </dgm:pt>
    <dgm:pt modelId="{C73E6C0E-DF93-2D43-8619-0719B05AE188}" type="pres">
      <dgm:prSet presAssocID="{CD2D6BDD-B788-EE46-938E-BA32AE20347B}" presName="text_5" presStyleLbl="node1" presStyleIdx="4" presStyleCnt="7">
        <dgm:presLayoutVars>
          <dgm:bulletEnabled val="1"/>
        </dgm:presLayoutVars>
      </dgm:prSet>
      <dgm:spPr/>
    </dgm:pt>
    <dgm:pt modelId="{D3389DE4-A0ED-1D45-ADA4-D2AE04053B08}" type="pres">
      <dgm:prSet presAssocID="{CD2D6BDD-B788-EE46-938E-BA32AE20347B}" presName="accent_5" presStyleCnt="0"/>
      <dgm:spPr/>
    </dgm:pt>
    <dgm:pt modelId="{E53ECDB4-D7B0-B94F-9113-C4E3640597B5}" type="pres">
      <dgm:prSet presAssocID="{CD2D6BDD-B788-EE46-938E-BA32AE20347B}" presName="accentRepeatNode" presStyleLbl="solidFgAcc1" presStyleIdx="4" presStyleCnt="7"/>
      <dgm:spPr/>
    </dgm:pt>
    <dgm:pt modelId="{0FAC8D7B-328A-7F41-95AD-31DA045C3979}" type="pres">
      <dgm:prSet presAssocID="{78B93E4F-247A-A841-89F0-64858C8B609E}" presName="text_6" presStyleLbl="node1" presStyleIdx="5" presStyleCnt="7">
        <dgm:presLayoutVars>
          <dgm:bulletEnabled val="1"/>
        </dgm:presLayoutVars>
      </dgm:prSet>
      <dgm:spPr/>
    </dgm:pt>
    <dgm:pt modelId="{A3F39112-7B54-CD47-A7DC-E257FD7976EC}" type="pres">
      <dgm:prSet presAssocID="{78B93E4F-247A-A841-89F0-64858C8B609E}" presName="accent_6" presStyleCnt="0"/>
      <dgm:spPr/>
    </dgm:pt>
    <dgm:pt modelId="{2A3DB29C-2DCB-9842-A7F6-9B1C9B2B0778}" type="pres">
      <dgm:prSet presAssocID="{78B93E4F-247A-A841-89F0-64858C8B609E}" presName="accentRepeatNode" presStyleLbl="solidFgAcc1" presStyleIdx="5" presStyleCnt="7"/>
      <dgm:spPr/>
    </dgm:pt>
    <dgm:pt modelId="{D696B08E-F636-3345-B4C8-C8FF97B706CB}" type="pres">
      <dgm:prSet presAssocID="{243F40ED-057A-8B42-9F36-D0E55BD7C325}" presName="text_7" presStyleLbl="node1" presStyleIdx="6" presStyleCnt="7">
        <dgm:presLayoutVars>
          <dgm:bulletEnabled val="1"/>
        </dgm:presLayoutVars>
      </dgm:prSet>
      <dgm:spPr/>
    </dgm:pt>
    <dgm:pt modelId="{B56ACFF6-31DB-284E-9233-2A1D5983179B}" type="pres">
      <dgm:prSet presAssocID="{243F40ED-057A-8B42-9F36-D0E55BD7C325}" presName="accent_7" presStyleCnt="0"/>
      <dgm:spPr/>
    </dgm:pt>
    <dgm:pt modelId="{E3EE198B-AA32-5C44-9BF9-2A428D0494E2}" type="pres">
      <dgm:prSet presAssocID="{243F40ED-057A-8B42-9F36-D0E55BD7C325}" presName="accentRepeatNode" presStyleLbl="solidFgAcc1" presStyleIdx="6" presStyleCnt="7"/>
      <dgm:spPr/>
    </dgm:pt>
  </dgm:ptLst>
  <dgm:cxnLst>
    <dgm:cxn modelId="{B5402004-C91C-2240-A8EA-D3AFF38A98A7}" srcId="{61A36311-CD6C-3947-8208-CCE36B0068D6}" destId="{F77AB185-DCAD-244E-A08B-D5BF16330EFF}" srcOrd="3" destOrd="0" parTransId="{E623EE65-F0C1-FE47-84F9-8BDEA2F4D9EE}" sibTransId="{839ECB68-CC47-B448-980D-22AE14EEA2FB}"/>
    <dgm:cxn modelId="{14C97A10-C9FA-7F4A-A4ED-797A0982DC04}" type="presOf" srcId="{61A36311-CD6C-3947-8208-CCE36B0068D6}" destId="{93242940-8696-214D-A354-C766010E0F3A}" srcOrd="0" destOrd="0" presId="urn:microsoft.com/office/officeart/2008/layout/VerticalCurvedList"/>
    <dgm:cxn modelId="{18733816-DDF3-2944-905F-AA81A937E163}" type="presOf" srcId="{7184DB8E-44F5-B842-824F-DAE48C1A3994}" destId="{9D13B1B5-A594-E94A-915E-9780D782C289}" srcOrd="0" destOrd="0" presId="urn:microsoft.com/office/officeart/2008/layout/VerticalCurvedList"/>
    <dgm:cxn modelId="{EC3D2437-D3F7-5647-9461-2C7211AD87D5}" srcId="{61A36311-CD6C-3947-8208-CCE36B0068D6}" destId="{7184DB8E-44F5-B842-824F-DAE48C1A3994}" srcOrd="0" destOrd="0" parTransId="{AEA10CFB-59C9-154E-8C4F-6E61B296B5C0}" sibTransId="{77BA1BB9-7983-574F-84C6-D3E6B582C480}"/>
    <dgm:cxn modelId="{6DFD253C-720B-D943-AFC3-D26E73559C31}" srcId="{61A36311-CD6C-3947-8208-CCE36B0068D6}" destId="{243F40ED-057A-8B42-9F36-D0E55BD7C325}" srcOrd="6" destOrd="0" parTransId="{033B26AF-B416-E448-9689-4DCE2B4D8CCB}" sibTransId="{17143005-948B-0A46-A6A0-735002D6ADD4}"/>
    <dgm:cxn modelId="{7302A13C-6279-6B4C-AF26-B0EE5B816688}" srcId="{61A36311-CD6C-3947-8208-CCE36B0068D6}" destId="{19F3823A-8381-D54D-8308-CCBAE978C902}" srcOrd="2" destOrd="0" parTransId="{D287C524-8793-6141-912D-05A49CA6F4BE}" sibTransId="{A893A156-55A6-A248-B99D-66E11399CCF8}"/>
    <dgm:cxn modelId="{8757623D-EE0B-C34D-8B0C-F36E9941D512}" type="presOf" srcId="{77BA1BB9-7983-574F-84C6-D3E6B582C480}" destId="{5FAA43D9-C8D8-FD49-8872-3B0DCA119B2E}" srcOrd="0" destOrd="0" presId="urn:microsoft.com/office/officeart/2008/layout/VerticalCurvedList"/>
    <dgm:cxn modelId="{59EA3C51-F3C4-584D-A9E1-CC5775412CE3}" type="presOf" srcId="{8B31B83F-4699-C84B-9128-D86232DEA551}" destId="{1E1898E4-361F-E14B-86C3-3A5A046C9759}" srcOrd="0" destOrd="0" presId="urn:microsoft.com/office/officeart/2008/layout/VerticalCurvedList"/>
    <dgm:cxn modelId="{5C934256-D67C-C644-A175-7D7641C94612}" srcId="{61A36311-CD6C-3947-8208-CCE36B0068D6}" destId="{8B31B83F-4699-C84B-9128-D86232DEA551}" srcOrd="1" destOrd="0" parTransId="{3250DCE3-0306-7445-8617-630F7FEB9DFC}" sibTransId="{27A784FA-0DFC-F34B-BF5A-DC53692D774B}"/>
    <dgm:cxn modelId="{6B07AD59-70A6-AF48-A2D9-E46EB7EC66D3}" type="presOf" srcId="{19F3823A-8381-D54D-8308-CCBAE978C902}" destId="{20F520FB-B67A-2A49-8D63-0CB8D74F9F87}" srcOrd="0" destOrd="0" presId="urn:microsoft.com/office/officeart/2008/layout/VerticalCurvedList"/>
    <dgm:cxn modelId="{A93F128B-A7FC-8D43-99DF-5743C562FD07}" type="presOf" srcId="{78B93E4F-247A-A841-89F0-64858C8B609E}" destId="{0FAC8D7B-328A-7F41-95AD-31DA045C3979}" srcOrd="0" destOrd="0" presId="urn:microsoft.com/office/officeart/2008/layout/VerticalCurvedList"/>
    <dgm:cxn modelId="{BAD503A2-23A5-5F45-A04A-94C265C2543A}" type="presOf" srcId="{F77AB185-DCAD-244E-A08B-D5BF16330EFF}" destId="{C51B18B3-D492-A644-BD15-637520B98BB0}" srcOrd="0" destOrd="0" presId="urn:microsoft.com/office/officeart/2008/layout/VerticalCurvedList"/>
    <dgm:cxn modelId="{05F2DFB0-DBD2-C942-8C38-37CFC808EAA9}" srcId="{61A36311-CD6C-3947-8208-CCE36B0068D6}" destId="{CD2D6BDD-B788-EE46-938E-BA32AE20347B}" srcOrd="4" destOrd="0" parTransId="{2A309A61-0554-9A41-BDBE-6D5A890B07AE}" sibTransId="{303E3FF5-2ADE-6A4F-9194-624F136613BB}"/>
    <dgm:cxn modelId="{EB40BBCA-3918-814F-A05C-B61D542335D2}" srcId="{61A36311-CD6C-3947-8208-CCE36B0068D6}" destId="{78B93E4F-247A-A841-89F0-64858C8B609E}" srcOrd="5" destOrd="0" parTransId="{1E16D09D-5719-2341-9220-23D719D61A35}" sibTransId="{8D529F9B-FEB3-0E46-A27D-283A788DD6C2}"/>
    <dgm:cxn modelId="{419F0BF1-BDF9-5849-A085-0984F9C9C853}" type="presOf" srcId="{243F40ED-057A-8B42-9F36-D0E55BD7C325}" destId="{D696B08E-F636-3345-B4C8-C8FF97B706CB}" srcOrd="0" destOrd="0" presId="urn:microsoft.com/office/officeart/2008/layout/VerticalCurvedList"/>
    <dgm:cxn modelId="{C16C8AFF-57B5-FA47-B215-6CE33D8C283E}" type="presOf" srcId="{CD2D6BDD-B788-EE46-938E-BA32AE20347B}" destId="{C73E6C0E-DF93-2D43-8619-0719B05AE188}" srcOrd="0" destOrd="0" presId="urn:microsoft.com/office/officeart/2008/layout/VerticalCurvedList"/>
    <dgm:cxn modelId="{39053F3F-7D37-A44B-ABF9-3691C0DCC26C}" type="presParOf" srcId="{93242940-8696-214D-A354-C766010E0F3A}" destId="{AD17D27A-0E6E-9048-B0E3-CF6927E77623}" srcOrd="0" destOrd="0" presId="urn:microsoft.com/office/officeart/2008/layout/VerticalCurvedList"/>
    <dgm:cxn modelId="{3C58317C-A5A2-894C-9862-2AA37D1F0DBB}" type="presParOf" srcId="{AD17D27A-0E6E-9048-B0E3-CF6927E77623}" destId="{3FF2AD27-C1E7-BE4D-8AB0-8B834E2B3940}" srcOrd="0" destOrd="0" presId="urn:microsoft.com/office/officeart/2008/layout/VerticalCurvedList"/>
    <dgm:cxn modelId="{DC620F29-9D82-4345-8875-D8404B424220}" type="presParOf" srcId="{3FF2AD27-C1E7-BE4D-8AB0-8B834E2B3940}" destId="{96BD20F1-006E-7246-BB4F-64D83E7A8F42}" srcOrd="0" destOrd="0" presId="urn:microsoft.com/office/officeart/2008/layout/VerticalCurvedList"/>
    <dgm:cxn modelId="{965FE3E6-AA03-EE40-97AE-57DEB060BCDF}" type="presParOf" srcId="{3FF2AD27-C1E7-BE4D-8AB0-8B834E2B3940}" destId="{5FAA43D9-C8D8-FD49-8872-3B0DCA119B2E}" srcOrd="1" destOrd="0" presId="urn:microsoft.com/office/officeart/2008/layout/VerticalCurvedList"/>
    <dgm:cxn modelId="{C85D3239-B95F-F94F-B6C1-37D5EF379B81}" type="presParOf" srcId="{3FF2AD27-C1E7-BE4D-8AB0-8B834E2B3940}" destId="{EFD778AC-741E-994F-B933-EA6E4DA120BA}" srcOrd="2" destOrd="0" presId="urn:microsoft.com/office/officeart/2008/layout/VerticalCurvedList"/>
    <dgm:cxn modelId="{891F5A5D-22B2-5444-B4B7-B94CF19CE751}" type="presParOf" srcId="{3FF2AD27-C1E7-BE4D-8AB0-8B834E2B3940}" destId="{F66A7E8C-559D-BF4D-963D-CFCCD0A1FC4B}" srcOrd="3" destOrd="0" presId="urn:microsoft.com/office/officeart/2008/layout/VerticalCurvedList"/>
    <dgm:cxn modelId="{A46C61ED-04AD-2F48-BF65-E31A62512F27}" type="presParOf" srcId="{AD17D27A-0E6E-9048-B0E3-CF6927E77623}" destId="{9D13B1B5-A594-E94A-915E-9780D782C289}" srcOrd="1" destOrd="0" presId="urn:microsoft.com/office/officeart/2008/layout/VerticalCurvedList"/>
    <dgm:cxn modelId="{2C253161-519E-5041-997A-CED127D87637}" type="presParOf" srcId="{AD17D27A-0E6E-9048-B0E3-CF6927E77623}" destId="{DA0B0B3E-5EE8-9D41-B20C-7989E0D8EF2F}" srcOrd="2" destOrd="0" presId="urn:microsoft.com/office/officeart/2008/layout/VerticalCurvedList"/>
    <dgm:cxn modelId="{90B3A4AC-08DD-6148-8FB9-3E4A4F02A7AD}" type="presParOf" srcId="{DA0B0B3E-5EE8-9D41-B20C-7989E0D8EF2F}" destId="{DFA28CD1-2E9D-AA4F-94DD-B05AC24059E3}" srcOrd="0" destOrd="0" presId="urn:microsoft.com/office/officeart/2008/layout/VerticalCurvedList"/>
    <dgm:cxn modelId="{E130D746-4140-814B-A590-93DDD1865620}" type="presParOf" srcId="{AD17D27A-0E6E-9048-B0E3-CF6927E77623}" destId="{1E1898E4-361F-E14B-86C3-3A5A046C9759}" srcOrd="3" destOrd="0" presId="urn:microsoft.com/office/officeart/2008/layout/VerticalCurvedList"/>
    <dgm:cxn modelId="{010857E0-F216-B047-BD53-3DED7FA8EBD9}" type="presParOf" srcId="{AD17D27A-0E6E-9048-B0E3-CF6927E77623}" destId="{C47AD476-B1F2-4A44-A222-079AF607BBCE}" srcOrd="4" destOrd="0" presId="urn:microsoft.com/office/officeart/2008/layout/VerticalCurvedList"/>
    <dgm:cxn modelId="{EBF2639E-0BB1-814E-9895-1BFC7E2E70D4}" type="presParOf" srcId="{C47AD476-B1F2-4A44-A222-079AF607BBCE}" destId="{7DD55595-A8EF-C148-8ED5-14D7E2B3CF5B}" srcOrd="0" destOrd="0" presId="urn:microsoft.com/office/officeart/2008/layout/VerticalCurvedList"/>
    <dgm:cxn modelId="{3DF34730-E785-344C-B434-2E8E8DAB29C5}" type="presParOf" srcId="{AD17D27A-0E6E-9048-B0E3-CF6927E77623}" destId="{20F520FB-B67A-2A49-8D63-0CB8D74F9F87}" srcOrd="5" destOrd="0" presId="urn:microsoft.com/office/officeart/2008/layout/VerticalCurvedList"/>
    <dgm:cxn modelId="{D120F7F9-87A5-1444-AE1D-C10B3F2BA7F9}" type="presParOf" srcId="{AD17D27A-0E6E-9048-B0E3-CF6927E77623}" destId="{5B52DE41-FFF2-0E47-9554-B1AFC0931D67}" srcOrd="6" destOrd="0" presId="urn:microsoft.com/office/officeart/2008/layout/VerticalCurvedList"/>
    <dgm:cxn modelId="{FB2DCB33-0109-954B-9659-AAE1EB858D00}" type="presParOf" srcId="{5B52DE41-FFF2-0E47-9554-B1AFC0931D67}" destId="{6310E86D-54E2-2D4A-8D8E-D17A7EA7499F}" srcOrd="0" destOrd="0" presId="urn:microsoft.com/office/officeart/2008/layout/VerticalCurvedList"/>
    <dgm:cxn modelId="{102827C0-F9D5-4343-888B-7724463FEF6E}" type="presParOf" srcId="{AD17D27A-0E6E-9048-B0E3-CF6927E77623}" destId="{C51B18B3-D492-A644-BD15-637520B98BB0}" srcOrd="7" destOrd="0" presId="urn:microsoft.com/office/officeart/2008/layout/VerticalCurvedList"/>
    <dgm:cxn modelId="{78AC6D93-D1AD-9745-86EE-A2772C982F49}" type="presParOf" srcId="{AD17D27A-0E6E-9048-B0E3-CF6927E77623}" destId="{CE7F9950-2EB9-5942-9C78-9C60F4274658}" srcOrd="8" destOrd="0" presId="urn:microsoft.com/office/officeart/2008/layout/VerticalCurvedList"/>
    <dgm:cxn modelId="{657F8C38-3498-5F43-A406-D90A39328101}" type="presParOf" srcId="{CE7F9950-2EB9-5942-9C78-9C60F4274658}" destId="{EFE758EF-FA5E-8D4C-8D07-8F554184FFD6}" srcOrd="0" destOrd="0" presId="urn:microsoft.com/office/officeart/2008/layout/VerticalCurvedList"/>
    <dgm:cxn modelId="{85FA406E-64DF-8748-B28E-4514EA27C2B0}" type="presParOf" srcId="{AD17D27A-0E6E-9048-B0E3-CF6927E77623}" destId="{C73E6C0E-DF93-2D43-8619-0719B05AE188}" srcOrd="9" destOrd="0" presId="urn:microsoft.com/office/officeart/2008/layout/VerticalCurvedList"/>
    <dgm:cxn modelId="{87D545F0-9565-6F4D-B75A-4BD3D4152681}" type="presParOf" srcId="{AD17D27A-0E6E-9048-B0E3-CF6927E77623}" destId="{D3389DE4-A0ED-1D45-ADA4-D2AE04053B08}" srcOrd="10" destOrd="0" presId="urn:microsoft.com/office/officeart/2008/layout/VerticalCurvedList"/>
    <dgm:cxn modelId="{832558A1-0A95-BE4F-B48F-139A68E6EEA2}" type="presParOf" srcId="{D3389DE4-A0ED-1D45-ADA4-D2AE04053B08}" destId="{E53ECDB4-D7B0-B94F-9113-C4E3640597B5}" srcOrd="0" destOrd="0" presId="urn:microsoft.com/office/officeart/2008/layout/VerticalCurvedList"/>
    <dgm:cxn modelId="{126B4188-8696-684B-B8F9-527AAFEB682F}" type="presParOf" srcId="{AD17D27A-0E6E-9048-B0E3-CF6927E77623}" destId="{0FAC8D7B-328A-7F41-95AD-31DA045C3979}" srcOrd="11" destOrd="0" presId="urn:microsoft.com/office/officeart/2008/layout/VerticalCurvedList"/>
    <dgm:cxn modelId="{05CF02F7-46C4-6543-A66C-5189EBAB697A}" type="presParOf" srcId="{AD17D27A-0E6E-9048-B0E3-CF6927E77623}" destId="{A3F39112-7B54-CD47-A7DC-E257FD7976EC}" srcOrd="12" destOrd="0" presId="urn:microsoft.com/office/officeart/2008/layout/VerticalCurvedList"/>
    <dgm:cxn modelId="{BFFAE840-D58D-B04D-A2EC-D205B7800BB9}" type="presParOf" srcId="{A3F39112-7B54-CD47-A7DC-E257FD7976EC}" destId="{2A3DB29C-2DCB-9842-A7F6-9B1C9B2B0778}" srcOrd="0" destOrd="0" presId="urn:microsoft.com/office/officeart/2008/layout/VerticalCurvedList"/>
    <dgm:cxn modelId="{11E9CF3F-BC1D-EB4F-9F10-6C642CD10881}" type="presParOf" srcId="{AD17D27A-0E6E-9048-B0E3-CF6927E77623}" destId="{D696B08E-F636-3345-B4C8-C8FF97B706CB}" srcOrd="13" destOrd="0" presId="urn:microsoft.com/office/officeart/2008/layout/VerticalCurvedList"/>
    <dgm:cxn modelId="{FAD271EC-FC35-4642-8649-6BA5056010BB}" type="presParOf" srcId="{AD17D27A-0E6E-9048-B0E3-CF6927E77623}" destId="{B56ACFF6-31DB-284E-9233-2A1D5983179B}" srcOrd="14" destOrd="0" presId="urn:microsoft.com/office/officeart/2008/layout/VerticalCurvedList"/>
    <dgm:cxn modelId="{8738D5B6-0025-2443-930F-450115BF5372}" type="presParOf" srcId="{B56ACFF6-31DB-284E-9233-2A1D5983179B}" destId="{E3EE198B-AA32-5C44-9BF9-2A428D0494E2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AD059E7-34A6-5B44-AF2C-148DB8CEE20C}" type="doc">
      <dgm:prSet loTypeId="urn:microsoft.com/office/officeart/2005/8/layout/radial4" loCatId="list" qsTypeId="urn:microsoft.com/office/officeart/2005/8/quickstyle/simple2" qsCatId="simple" csTypeId="urn:microsoft.com/office/officeart/2005/8/colors/accent5_2" csCatId="accent5" phldr="1"/>
      <dgm:spPr/>
      <dgm:t>
        <a:bodyPr/>
        <a:lstStyle/>
        <a:p>
          <a:endParaRPr lang="ru-RU"/>
        </a:p>
      </dgm:t>
    </dgm:pt>
    <dgm:pt modelId="{75E97179-869F-9841-AEA5-A6BC268A0310}">
      <dgm:prSet custT="1"/>
      <dgm:spPr/>
      <dgm:t>
        <a:bodyPr/>
        <a:lstStyle/>
        <a:p>
          <a:r>
            <a:rPr lang="ru-RU" sz="6000"/>
            <a:t>Цели</a:t>
          </a:r>
        </a:p>
      </dgm:t>
    </dgm:pt>
    <dgm:pt modelId="{C5FED632-492F-1F45-AD78-A879CCC47DB1}" type="parTrans" cxnId="{8A72703C-BE6B-DD48-BE24-A60823BE9E4F}">
      <dgm:prSet/>
      <dgm:spPr/>
      <dgm:t>
        <a:bodyPr/>
        <a:lstStyle/>
        <a:p>
          <a:endParaRPr lang="ru-RU" sz="2000"/>
        </a:p>
      </dgm:t>
    </dgm:pt>
    <dgm:pt modelId="{807436CC-5270-6B43-8EC6-A533AED0F980}" type="sibTrans" cxnId="{8A72703C-BE6B-DD48-BE24-A60823BE9E4F}">
      <dgm:prSet/>
      <dgm:spPr/>
      <dgm:t>
        <a:bodyPr/>
        <a:lstStyle/>
        <a:p>
          <a:endParaRPr lang="ru-RU" sz="2000"/>
        </a:p>
      </dgm:t>
    </dgm:pt>
    <dgm:pt modelId="{C8100A8B-7766-1D43-831A-C556A10C8011}">
      <dgm:prSet custT="1"/>
      <dgm:spPr/>
      <dgm:t>
        <a:bodyPr/>
        <a:lstStyle/>
        <a:p>
          <a:r>
            <a:rPr lang="ru-RU" sz="1800" dirty="0"/>
            <a:t>Создание условий для повышения гражданской ответственности за судьбу страны,</a:t>
          </a:r>
        </a:p>
      </dgm:t>
    </dgm:pt>
    <dgm:pt modelId="{7A4E836B-849D-BC43-888C-8D672D5A70B8}" type="parTrans" cxnId="{178DEAED-482E-BD48-B46E-8EF68104DE6B}">
      <dgm:prSet/>
      <dgm:spPr/>
      <dgm:t>
        <a:bodyPr/>
        <a:lstStyle/>
        <a:p>
          <a:endParaRPr lang="ru-RU" sz="2000"/>
        </a:p>
      </dgm:t>
    </dgm:pt>
    <dgm:pt modelId="{626390C1-0948-B242-A041-32F388684AAB}" type="sibTrans" cxnId="{178DEAED-482E-BD48-B46E-8EF68104DE6B}">
      <dgm:prSet/>
      <dgm:spPr/>
      <dgm:t>
        <a:bodyPr/>
        <a:lstStyle/>
        <a:p>
          <a:endParaRPr lang="ru-RU" sz="2000"/>
        </a:p>
      </dgm:t>
    </dgm:pt>
    <dgm:pt modelId="{03F2EA08-0473-BF46-8A30-A5C45537D680}">
      <dgm:prSet custT="1"/>
      <dgm:spPr/>
      <dgm:t>
        <a:bodyPr/>
        <a:lstStyle/>
        <a:p>
          <a:r>
            <a:rPr lang="ru-RU" sz="1600" dirty="0"/>
            <a:t>Повышение уровня консолидации общества для решения задач обеспечения национальной безопасности и устойчивого развития Российской Федерации </a:t>
          </a:r>
        </a:p>
      </dgm:t>
    </dgm:pt>
    <dgm:pt modelId="{1425E5FB-A5B3-6849-80B7-7EBE3AE75E8E}" type="parTrans" cxnId="{99631A35-F9F5-0346-B101-E41D865B64B6}">
      <dgm:prSet/>
      <dgm:spPr/>
      <dgm:t>
        <a:bodyPr/>
        <a:lstStyle/>
        <a:p>
          <a:endParaRPr lang="ru-RU" sz="2000"/>
        </a:p>
      </dgm:t>
    </dgm:pt>
    <dgm:pt modelId="{B8DF88C9-B00D-B44B-A091-C6AF60E2C440}" type="sibTrans" cxnId="{99631A35-F9F5-0346-B101-E41D865B64B6}">
      <dgm:prSet/>
      <dgm:spPr/>
      <dgm:t>
        <a:bodyPr/>
        <a:lstStyle/>
        <a:p>
          <a:endParaRPr lang="ru-RU" sz="2000"/>
        </a:p>
      </dgm:t>
    </dgm:pt>
    <dgm:pt modelId="{9A837FD5-EE04-BF44-A79A-2D35BC3F2A09}">
      <dgm:prSet custT="1"/>
      <dgm:spPr/>
      <dgm:t>
        <a:bodyPr/>
        <a:lstStyle/>
        <a:p>
          <a:r>
            <a:rPr lang="ru-RU" sz="1800" dirty="0"/>
            <a:t>Укрепление чувства сопричастности граждан к великой истории и культуре России</a:t>
          </a:r>
        </a:p>
      </dgm:t>
    </dgm:pt>
    <dgm:pt modelId="{4D3CD1FC-9008-E64B-AF4F-ACF80E4DADA8}" type="parTrans" cxnId="{87F15862-4222-9E40-877D-56FDA650EDB4}">
      <dgm:prSet/>
      <dgm:spPr/>
      <dgm:t>
        <a:bodyPr/>
        <a:lstStyle/>
        <a:p>
          <a:endParaRPr lang="ru-RU" sz="2000"/>
        </a:p>
      </dgm:t>
    </dgm:pt>
    <dgm:pt modelId="{07C117CA-4A21-5F4A-9C2A-006C57633F21}" type="sibTrans" cxnId="{87F15862-4222-9E40-877D-56FDA650EDB4}">
      <dgm:prSet/>
      <dgm:spPr/>
      <dgm:t>
        <a:bodyPr/>
        <a:lstStyle/>
        <a:p>
          <a:endParaRPr lang="ru-RU" sz="2000"/>
        </a:p>
      </dgm:t>
    </dgm:pt>
    <dgm:pt modelId="{809E597E-72E7-E04A-A4A2-2B266C52B1EC}">
      <dgm:prSet custT="1"/>
      <dgm:spPr/>
      <dgm:t>
        <a:bodyPr/>
        <a:lstStyle/>
        <a:p>
          <a:r>
            <a:rPr lang="ru-RU" sz="1600" dirty="0"/>
            <a:t>Обеспечение преемственности поколений россиян, воспитания гражданина, любящего свою Родину и семью, имеющего активную жизненную позицию</a:t>
          </a:r>
        </a:p>
      </dgm:t>
    </dgm:pt>
    <dgm:pt modelId="{4A75205F-F602-B343-80BC-538BD5A0FABC}" type="parTrans" cxnId="{821BE632-1254-1843-87B9-2A28D45613C9}">
      <dgm:prSet/>
      <dgm:spPr/>
      <dgm:t>
        <a:bodyPr/>
        <a:lstStyle/>
        <a:p>
          <a:endParaRPr lang="ru-RU" sz="2000"/>
        </a:p>
      </dgm:t>
    </dgm:pt>
    <dgm:pt modelId="{E1AF8B38-7C11-0744-960D-BB5C95D5F959}" type="sibTrans" cxnId="{821BE632-1254-1843-87B9-2A28D45613C9}">
      <dgm:prSet/>
      <dgm:spPr/>
      <dgm:t>
        <a:bodyPr/>
        <a:lstStyle/>
        <a:p>
          <a:endParaRPr lang="ru-RU" sz="2000"/>
        </a:p>
      </dgm:t>
    </dgm:pt>
    <dgm:pt modelId="{5426C71C-2EE7-CD4C-8236-A5D067DEC5EE}" type="pres">
      <dgm:prSet presAssocID="{5AD059E7-34A6-5B44-AF2C-148DB8CEE20C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A7C794AA-B621-7444-BA54-31FCE2C09FF9}" type="pres">
      <dgm:prSet presAssocID="{75E97179-869F-9841-AEA5-A6BC268A0310}" presName="centerShape" presStyleLbl="node0" presStyleIdx="0" presStyleCnt="1"/>
      <dgm:spPr/>
    </dgm:pt>
    <dgm:pt modelId="{1DC4B713-A33F-164B-9B74-F4A5E4C934C5}" type="pres">
      <dgm:prSet presAssocID="{7A4E836B-849D-BC43-888C-8D672D5A70B8}" presName="parTrans" presStyleLbl="bgSibTrans2D1" presStyleIdx="0" presStyleCnt="4"/>
      <dgm:spPr/>
    </dgm:pt>
    <dgm:pt modelId="{7C752A75-F12E-2341-96B4-3B0601AE7D90}" type="pres">
      <dgm:prSet presAssocID="{C8100A8B-7766-1D43-831A-C556A10C8011}" presName="node" presStyleLbl="node1" presStyleIdx="0" presStyleCnt="4">
        <dgm:presLayoutVars>
          <dgm:bulletEnabled val="1"/>
        </dgm:presLayoutVars>
      </dgm:prSet>
      <dgm:spPr/>
    </dgm:pt>
    <dgm:pt modelId="{D4C2EDB2-1700-674D-9A7A-3A9DB0A4D430}" type="pres">
      <dgm:prSet presAssocID="{1425E5FB-A5B3-6849-80B7-7EBE3AE75E8E}" presName="parTrans" presStyleLbl="bgSibTrans2D1" presStyleIdx="1" presStyleCnt="4"/>
      <dgm:spPr/>
    </dgm:pt>
    <dgm:pt modelId="{367CC310-94CE-824D-871D-E6FED4252AC1}" type="pres">
      <dgm:prSet presAssocID="{03F2EA08-0473-BF46-8A30-A5C45537D680}" presName="node" presStyleLbl="node1" presStyleIdx="1" presStyleCnt="4">
        <dgm:presLayoutVars>
          <dgm:bulletEnabled val="1"/>
        </dgm:presLayoutVars>
      </dgm:prSet>
      <dgm:spPr/>
    </dgm:pt>
    <dgm:pt modelId="{6505F1D0-8E31-2048-B093-F87E7848D4F8}" type="pres">
      <dgm:prSet presAssocID="{4D3CD1FC-9008-E64B-AF4F-ACF80E4DADA8}" presName="parTrans" presStyleLbl="bgSibTrans2D1" presStyleIdx="2" presStyleCnt="4"/>
      <dgm:spPr/>
    </dgm:pt>
    <dgm:pt modelId="{48F5A9FC-B071-DD4C-8B18-66ED7C54A598}" type="pres">
      <dgm:prSet presAssocID="{9A837FD5-EE04-BF44-A79A-2D35BC3F2A09}" presName="node" presStyleLbl="node1" presStyleIdx="2" presStyleCnt="4">
        <dgm:presLayoutVars>
          <dgm:bulletEnabled val="1"/>
        </dgm:presLayoutVars>
      </dgm:prSet>
      <dgm:spPr/>
    </dgm:pt>
    <dgm:pt modelId="{3FBF99AE-4D61-0543-8F8E-F3D339315843}" type="pres">
      <dgm:prSet presAssocID="{4A75205F-F602-B343-80BC-538BD5A0FABC}" presName="parTrans" presStyleLbl="bgSibTrans2D1" presStyleIdx="3" presStyleCnt="4"/>
      <dgm:spPr/>
    </dgm:pt>
    <dgm:pt modelId="{D1E8808B-3543-D34D-8FF9-FB7118E7A835}" type="pres">
      <dgm:prSet presAssocID="{809E597E-72E7-E04A-A4A2-2B266C52B1EC}" presName="node" presStyleLbl="node1" presStyleIdx="3" presStyleCnt="4">
        <dgm:presLayoutVars>
          <dgm:bulletEnabled val="1"/>
        </dgm:presLayoutVars>
      </dgm:prSet>
      <dgm:spPr/>
    </dgm:pt>
  </dgm:ptLst>
  <dgm:cxnLst>
    <dgm:cxn modelId="{2E1C1430-59E0-6B4B-806F-E5D3E2C0DA90}" type="presOf" srcId="{809E597E-72E7-E04A-A4A2-2B266C52B1EC}" destId="{D1E8808B-3543-D34D-8FF9-FB7118E7A835}" srcOrd="0" destOrd="0" presId="urn:microsoft.com/office/officeart/2005/8/layout/radial4"/>
    <dgm:cxn modelId="{821BE632-1254-1843-87B9-2A28D45613C9}" srcId="{75E97179-869F-9841-AEA5-A6BC268A0310}" destId="{809E597E-72E7-E04A-A4A2-2B266C52B1EC}" srcOrd="3" destOrd="0" parTransId="{4A75205F-F602-B343-80BC-538BD5A0FABC}" sibTransId="{E1AF8B38-7C11-0744-960D-BB5C95D5F959}"/>
    <dgm:cxn modelId="{99631A35-F9F5-0346-B101-E41D865B64B6}" srcId="{75E97179-869F-9841-AEA5-A6BC268A0310}" destId="{03F2EA08-0473-BF46-8A30-A5C45537D680}" srcOrd="1" destOrd="0" parTransId="{1425E5FB-A5B3-6849-80B7-7EBE3AE75E8E}" sibTransId="{B8DF88C9-B00D-B44B-A091-C6AF60E2C440}"/>
    <dgm:cxn modelId="{8A72703C-BE6B-DD48-BE24-A60823BE9E4F}" srcId="{5AD059E7-34A6-5B44-AF2C-148DB8CEE20C}" destId="{75E97179-869F-9841-AEA5-A6BC268A0310}" srcOrd="0" destOrd="0" parTransId="{C5FED632-492F-1F45-AD78-A879CCC47DB1}" sibTransId="{807436CC-5270-6B43-8EC6-A533AED0F980}"/>
    <dgm:cxn modelId="{9049A161-F391-9C4E-8DE2-0F3C4BEF4FA7}" type="presOf" srcId="{9A837FD5-EE04-BF44-A79A-2D35BC3F2A09}" destId="{48F5A9FC-B071-DD4C-8B18-66ED7C54A598}" srcOrd="0" destOrd="0" presId="urn:microsoft.com/office/officeart/2005/8/layout/radial4"/>
    <dgm:cxn modelId="{87F15862-4222-9E40-877D-56FDA650EDB4}" srcId="{75E97179-869F-9841-AEA5-A6BC268A0310}" destId="{9A837FD5-EE04-BF44-A79A-2D35BC3F2A09}" srcOrd="2" destOrd="0" parTransId="{4D3CD1FC-9008-E64B-AF4F-ACF80E4DADA8}" sibTransId="{07C117CA-4A21-5F4A-9C2A-006C57633F21}"/>
    <dgm:cxn modelId="{16AAA469-C255-1542-B473-1A2DBA8768E9}" type="presOf" srcId="{03F2EA08-0473-BF46-8A30-A5C45537D680}" destId="{367CC310-94CE-824D-871D-E6FED4252AC1}" srcOrd="0" destOrd="0" presId="urn:microsoft.com/office/officeart/2005/8/layout/radial4"/>
    <dgm:cxn modelId="{A187C399-508A-F241-9CDC-979510FE2DB6}" type="presOf" srcId="{75E97179-869F-9841-AEA5-A6BC268A0310}" destId="{A7C794AA-B621-7444-BA54-31FCE2C09FF9}" srcOrd="0" destOrd="0" presId="urn:microsoft.com/office/officeart/2005/8/layout/radial4"/>
    <dgm:cxn modelId="{E529659B-3B92-A042-AD75-E20524DC89C7}" type="presOf" srcId="{1425E5FB-A5B3-6849-80B7-7EBE3AE75E8E}" destId="{D4C2EDB2-1700-674D-9A7A-3A9DB0A4D430}" srcOrd="0" destOrd="0" presId="urn:microsoft.com/office/officeart/2005/8/layout/radial4"/>
    <dgm:cxn modelId="{C2BE109F-AA5C-EC49-B25C-3E73C43287A2}" type="presOf" srcId="{C8100A8B-7766-1D43-831A-C556A10C8011}" destId="{7C752A75-F12E-2341-96B4-3B0601AE7D90}" srcOrd="0" destOrd="0" presId="urn:microsoft.com/office/officeart/2005/8/layout/radial4"/>
    <dgm:cxn modelId="{4DC534B2-2463-A849-8103-993B8F00E56E}" type="presOf" srcId="{7A4E836B-849D-BC43-888C-8D672D5A70B8}" destId="{1DC4B713-A33F-164B-9B74-F4A5E4C934C5}" srcOrd="0" destOrd="0" presId="urn:microsoft.com/office/officeart/2005/8/layout/radial4"/>
    <dgm:cxn modelId="{4C392DB4-AF14-1E45-ABFC-E677DB8226EC}" type="presOf" srcId="{4A75205F-F602-B343-80BC-538BD5A0FABC}" destId="{3FBF99AE-4D61-0543-8F8E-F3D339315843}" srcOrd="0" destOrd="0" presId="urn:microsoft.com/office/officeart/2005/8/layout/radial4"/>
    <dgm:cxn modelId="{B75921BD-AD47-2E46-BE8A-C85FD5CDDFCE}" type="presOf" srcId="{4D3CD1FC-9008-E64B-AF4F-ACF80E4DADA8}" destId="{6505F1D0-8E31-2048-B093-F87E7848D4F8}" srcOrd="0" destOrd="0" presId="urn:microsoft.com/office/officeart/2005/8/layout/radial4"/>
    <dgm:cxn modelId="{970E08C3-1645-C24D-A126-54801D551C6F}" type="presOf" srcId="{5AD059E7-34A6-5B44-AF2C-148DB8CEE20C}" destId="{5426C71C-2EE7-CD4C-8236-A5D067DEC5EE}" srcOrd="0" destOrd="0" presId="urn:microsoft.com/office/officeart/2005/8/layout/radial4"/>
    <dgm:cxn modelId="{178DEAED-482E-BD48-B46E-8EF68104DE6B}" srcId="{75E97179-869F-9841-AEA5-A6BC268A0310}" destId="{C8100A8B-7766-1D43-831A-C556A10C8011}" srcOrd="0" destOrd="0" parTransId="{7A4E836B-849D-BC43-888C-8D672D5A70B8}" sibTransId="{626390C1-0948-B242-A041-32F388684AAB}"/>
    <dgm:cxn modelId="{06641255-CB59-5E44-AA2E-C27CFE16CFF4}" type="presParOf" srcId="{5426C71C-2EE7-CD4C-8236-A5D067DEC5EE}" destId="{A7C794AA-B621-7444-BA54-31FCE2C09FF9}" srcOrd="0" destOrd="0" presId="urn:microsoft.com/office/officeart/2005/8/layout/radial4"/>
    <dgm:cxn modelId="{8EDFBBA0-3C77-ED4C-A638-E7E2179F5B27}" type="presParOf" srcId="{5426C71C-2EE7-CD4C-8236-A5D067DEC5EE}" destId="{1DC4B713-A33F-164B-9B74-F4A5E4C934C5}" srcOrd="1" destOrd="0" presId="urn:microsoft.com/office/officeart/2005/8/layout/radial4"/>
    <dgm:cxn modelId="{1895E599-9F9C-2249-9565-DC4E4AD81ACC}" type="presParOf" srcId="{5426C71C-2EE7-CD4C-8236-A5D067DEC5EE}" destId="{7C752A75-F12E-2341-96B4-3B0601AE7D90}" srcOrd="2" destOrd="0" presId="urn:microsoft.com/office/officeart/2005/8/layout/radial4"/>
    <dgm:cxn modelId="{2379D22C-56FE-FE40-8455-49BEB73E0CDD}" type="presParOf" srcId="{5426C71C-2EE7-CD4C-8236-A5D067DEC5EE}" destId="{D4C2EDB2-1700-674D-9A7A-3A9DB0A4D430}" srcOrd="3" destOrd="0" presId="urn:microsoft.com/office/officeart/2005/8/layout/radial4"/>
    <dgm:cxn modelId="{A46AEED0-A7F7-8847-8A4E-27A20CEBE291}" type="presParOf" srcId="{5426C71C-2EE7-CD4C-8236-A5D067DEC5EE}" destId="{367CC310-94CE-824D-871D-E6FED4252AC1}" srcOrd="4" destOrd="0" presId="urn:microsoft.com/office/officeart/2005/8/layout/radial4"/>
    <dgm:cxn modelId="{A4C8176B-6CAB-4B44-986D-5B921DFCF14A}" type="presParOf" srcId="{5426C71C-2EE7-CD4C-8236-A5D067DEC5EE}" destId="{6505F1D0-8E31-2048-B093-F87E7848D4F8}" srcOrd="5" destOrd="0" presId="urn:microsoft.com/office/officeart/2005/8/layout/radial4"/>
    <dgm:cxn modelId="{BC1A8F8F-794A-E749-87EA-A8D7D402703F}" type="presParOf" srcId="{5426C71C-2EE7-CD4C-8236-A5D067DEC5EE}" destId="{48F5A9FC-B071-DD4C-8B18-66ED7C54A598}" srcOrd="6" destOrd="0" presId="urn:microsoft.com/office/officeart/2005/8/layout/radial4"/>
    <dgm:cxn modelId="{AA5B1CF2-F401-7E4D-923A-8EBC61AEB674}" type="presParOf" srcId="{5426C71C-2EE7-CD4C-8236-A5D067DEC5EE}" destId="{3FBF99AE-4D61-0543-8F8E-F3D339315843}" srcOrd="7" destOrd="0" presId="urn:microsoft.com/office/officeart/2005/8/layout/radial4"/>
    <dgm:cxn modelId="{653392F0-2BE5-A841-9C4F-C365264D0C60}" type="presParOf" srcId="{5426C71C-2EE7-CD4C-8236-A5D067DEC5EE}" destId="{D1E8808B-3543-D34D-8FF9-FB7118E7A835}" srcOrd="8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9AD721F-6028-6349-92E5-77C3E23C2E03}" type="doc">
      <dgm:prSet loTypeId="urn:microsoft.com/office/officeart/2005/8/layout/cycle8" loCatId="list" qsTypeId="urn:microsoft.com/office/officeart/2005/8/quickstyle/simple1" qsCatId="simple" csTypeId="urn:microsoft.com/office/officeart/2005/8/colors/accent5_4" csCatId="accent5" phldr="1"/>
      <dgm:spPr/>
      <dgm:t>
        <a:bodyPr/>
        <a:lstStyle/>
        <a:p>
          <a:endParaRPr lang="ru-RU"/>
        </a:p>
      </dgm:t>
    </dgm:pt>
    <dgm:pt modelId="{2E622307-637D-7C48-9F6A-1D14514CF0C1}">
      <dgm:prSet custT="1"/>
      <dgm:spPr/>
      <dgm:t>
        <a:bodyPr/>
        <a:lstStyle/>
        <a:p>
          <a:r>
            <a:rPr lang="ru-RU" sz="1600"/>
            <a:t>1. Формирование понимания и уважения к истории и культуре своей страны</a:t>
          </a:r>
          <a:br>
            <a:rPr lang="ru-RU" sz="1600"/>
          </a:br>
          <a:endParaRPr lang="ru-RU" sz="1600" dirty="0"/>
        </a:p>
      </dgm:t>
    </dgm:pt>
    <dgm:pt modelId="{2FB376D4-B016-4445-8AA5-399390395591}" type="parTrans" cxnId="{60236B2A-9D06-5248-B645-7F6DDEE9A6A0}">
      <dgm:prSet/>
      <dgm:spPr/>
      <dgm:t>
        <a:bodyPr/>
        <a:lstStyle/>
        <a:p>
          <a:endParaRPr lang="ru-RU" sz="3600">
            <a:solidFill>
              <a:schemeClr val="tx1"/>
            </a:solidFill>
          </a:endParaRPr>
        </a:p>
      </dgm:t>
    </dgm:pt>
    <dgm:pt modelId="{2C5E5C2E-7071-2A4D-A372-24F157E45918}" type="sibTrans" cxnId="{60236B2A-9D06-5248-B645-7F6DDEE9A6A0}">
      <dgm:prSet/>
      <dgm:spPr/>
      <dgm:t>
        <a:bodyPr/>
        <a:lstStyle/>
        <a:p>
          <a:endParaRPr lang="ru-RU" sz="3600">
            <a:solidFill>
              <a:schemeClr val="tx1"/>
            </a:solidFill>
          </a:endParaRPr>
        </a:p>
      </dgm:t>
    </dgm:pt>
    <dgm:pt modelId="{5DE2396C-05D4-6A46-ACB2-4B1FB37396B0}">
      <dgm:prSet custT="1"/>
      <dgm:spPr/>
      <dgm:t>
        <a:bodyPr/>
        <a:lstStyle/>
        <a:p>
          <a:endParaRPr lang="ru-RU" sz="1600"/>
        </a:p>
        <a:p>
          <a:endParaRPr lang="ru-RU" sz="1600"/>
        </a:p>
        <a:p>
          <a:r>
            <a:rPr lang="ru-RU" sz="1400"/>
            <a:t>2. Развитие гражданской ответственности и сознательного отношения к своим обязанностям как гражданина. </a:t>
          </a:r>
          <a:br>
            <a:rPr lang="ru-RU" sz="1400"/>
          </a:br>
          <a:endParaRPr lang="ru-RU" sz="1400" dirty="0"/>
        </a:p>
      </dgm:t>
    </dgm:pt>
    <dgm:pt modelId="{248C623B-9401-DA49-A75F-8AC35450B9B2}" type="parTrans" cxnId="{E5FD62AD-FAEA-284D-8DB7-9DCE546F2707}">
      <dgm:prSet/>
      <dgm:spPr/>
      <dgm:t>
        <a:bodyPr/>
        <a:lstStyle/>
        <a:p>
          <a:endParaRPr lang="ru-RU" sz="3600">
            <a:solidFill>
              <a:schemeClr val="tx1"/>
            </a:solidFill>
          </a:endParaRPr>
        </a:p>
      </dgm:t>
    </dgm:pt>
    <dgm:pt modelId="{B7B3EC99-1B7B-6144-91A9-B28EACCB9C37}" type="sibTrans" cxnId="{E5FD62AD-FAEA-284D-8DB7-9DCE546F2707}">
      <dgm:prSet/>
      <dgm:spPr/>
      <dgm:t>
        <a:bodyPr/>
        <a:lstStyle/>
        <a:p>
          <a:endParaRPr lang="ru-RU" sz="3600">
            <a:solidFill>
              <a:schemeClr val="tx1"/>
            </a:solidFill>
          </a:endParaRPr>
        </a:p>
      </dgm:t>
    </dgm:pt>
    <dgm:pt modelId="{E3E59D15-0FA1-D641-B6FB-E618F3CA544B}">
      <dgm:prSet custT="1"/>
      <dgm:spPr/>
      <dgm:t>
        <a:bodyPr/>
        <a:lstStyle/>
        <a:p>
          <a:r>
            <a:rPr lang="ru-RU" sz="1600"/>
            <a:t>3. Развитие патриотических чувств и любви к своей стране. </a:t>
          </a:r>
          <a:br>
            <a:rPr lang="ru-RU" sz="1600"/>
          </a:br>
          <a:endParaRPr lang="ru-RU" sz="1600" dirty="0"/>
        </a:p>
      </dgm:t>
    </dgm:pt>
    <dgm:pt modelId="{1D802D63-8D17-5F42-888A-9DCF2DF36054}" type="parTrans" cxnId="{592BE9FD-BBDF-4E4C-A735-DA89F453D313}">
      <dgm:prSet/>
      <dgm:spPr/>
      <dgm:t>
        <a:bodyPr/>
        <a:lstStyle/>
        <a:p>
          <a:endParaRPr lang="ru-RU" sz="3600">
            <a:solidFill>
              <a:schemeClr val="tx1"/>
            </a:solidFill>
          </a:endParaRPr>
        </a:p>
      </dgm:t>
    </dgm:pt>
    <dgm:pt modelId="{3283618F-B0D7-654A-BD6E-39737CE63BDC}" type="sibTrans" cxnId="{592BE9FD-BBDF-4E4C-A735-DA89F453D313}">
      <dgm:prSet/>
      <dgm:spPr/>
      <dgm:t>
        <a:bodyPr/>
        <a:lstStyle/>
        <a:p>
          <a:endParaRPr lang="ru-RU" sz="3600">
            <a:solidFill>
              <a:schemeClr val="tx1"/>
            </a:solidFill>
          </a:endParaRPr>
        </a:p>
      </dgm:t>
    </dgm:pt>
    <dgm:pt modelId="{6BAFAADA-4EEF-1946-A468-D735F81DFF17}">
      <dgm:prSet custT="1"/>
      <dgm:spPr/>
      <dgm:t>
        <a:bodyPr/>
        <a:lstStyle/>
        <a:p>
          <a:r>
            <a:rPr lang="ru-RU" sz="1400" dirty="0"/>
            <a:t>4. Развитие профессиональной компетенции и этических принципов, необходимых для эффективной государственной службы. </a:t>
          </a:r>
        </a:p>
      </dgm:t>
    </dgm:pt>
    <dgm:pt modelId="{7A5F2D08-9A1F-CC4D-849D-53E1CC0893CF}" type="parTrans" cxnId="{8CAF7907-DACF-0F4D-9E20-A5CAFCDEB9C8}">
      <dgm:prSet/>
      <dgm:spPr/>
      <dgm:t>
        <a:bodyPr/>
        <a:lstStyle/>
        <a:p>
          <a:endParaRPr lang="ru-RU" sz="3600">
            <a:solidFill>
              <a:schemeClr val="tx1"/>
            </a:solidFill>
          </a:endParaRPr>
        </a:p>
      </dgm:t>
    </dgm:pt>
    <dgm:pt modelId="{FB51B677-5D81-A14C-8138-DEC13DC36195}" type="sibTrans" cxnId="{8CAF7907-DACF-0F4D-9E20-A5CAFCDEB9C8}">
      <dgm:prSet/>
      <dgm:spPr/>
      <dgm:t>
        <a:bodyPr/>
        <a:lstStyle/>
        <a:p>
          <a:endParaRPr lang="ru-RU" sz="3600">
            <a:solidFill>
              <a:schemeClr val="tx1"/>
            </a:solidFill>
          </a:endParaRPr>
        </a:p>
      </dgm:t>
    </dgm:pt>
    <dgm:pt modelId="{7558E239-3B8F-304F-B6F9-38743BB7BB44}" type="pres">
      <dgm:prSet presAssocID="{49AD721F-6028-6349-92E5-77C3E23C2E03}" presName="compositeShape" presStyleCnt="0">
        <dgm:presLayoutVars>
          <dgm:chMax val="7"/>
          <dgm:dir/>
          <dgm:resizeHandles val="exact"/>
        </dgm:presLayoutVars>
      </dgm:prSet>
      <dgm:spPr/>
    </dgm:pt>
    <dgm:pt modelId="{FE3F0A98-190A-C94B-B788-04D0EDE453FE}" type="pres">
      <dgm:prSet presAssocID="{49AD721F-6028-6349-92E5-77C3E23C2E03}" presName="wedge1" presStyleLbl="node1" presStyleIdx="0" presStyleCnt="4"/>
      <dgm:spPr/>
    </dgm:pt>
    <dgm:pt modelId="{057181DB-CDAB-D648-81FC-142DFCF4ED41}" type="pres">
      <dgm:prSet presAssocID="{49AD721F-6028-6349-92E5-77C3E23C2E03}" presName="dummy1a" presStyleCnt="0"/>
      <dgm:spPr/>
    </dgm:pt>
    <dgm:pt modelId="{972E1B35-706A-674C-AF7B-00574B7302FE}" type="pres">
      <dgm:prSet presAssocID="{49AD721F-6028-6349-92E5-77C3E23C2E03}" presName="dummy1b" presStyleCnt="0"/>
      <dgm:spPr/>
    </dgm:pt>
    <dgm:pt modelId="{C1C6D0F2-E70C-B343-BE65-3F421501851D}" type="pres">
      <dgm:prSet presAssocID="{49AD721F-6028-6349-92E5-77C3E23C2E03}" presName="wedge1Tx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BC6D8458-84C1-9148-A08D-F5D3A820BAFF}" type="pres">
      <dgm:prSet presAssocID="{49AD721F-6028-6349-92E5-77C3E23C2E03}" presName="wedge2" presStyleLbl="node1" presStyleIdx="1" presStyleCnt="4"/>
      <dgm:spPr/>
    </dgm:pt>
    <dgm:pt modelId="{20FEA334-4703-1846-AF41-038A8527B132}" type="pres">
      <dgm:prSet presAssocID="{49AD721F-6028-6349-92E5-77C3E23C2E03}" presName="dummy2a" presStyleCnt="0"/>
      <dgm:spPr/>
    </dgm:pt>
    <dgm:pt modelId="{AFB77795-9CBD-CD4C-A944-AD5F527C0BD6}" type="pres">
      <dgm:prSet presAssocID="{49AD721F-6028-6349-92E5-77C3E23C2E03}" presName="dummy2b" presStyleCnt="0"/>
      <dgm:spPr/>
    </dgm:pt>
    <dgm:pt modelId="{E2103DFB-AD22-7645-B5C1-DE9089FACEC2}" type="pres">
      <dgm:prSet presAssocID="{49AD721F-6028-6349-92E5-77C3E23C2E03}" presName="wedge2Tx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247F4902-01EC-C844-A963-A27E481CF6F4}" type="pres">
      <dgm:prSet presAssocID="{49AD721F-6028-6349-92E5-77C3E23C2E03}" presName="wedge3" presStyleLbl="node1" presStyleIdx="2" presStyleCnt="4"/>
      <dgm:spPr/>
    </dgm:pt>
    <dgm:pt modelId="{3E5D0722-BAAF-FA40-B8B5-F879887FD428}" type="pres">
      <dgm:prSet presAssocID="{49AD721F-6028-6349-92E5-77C3E23C2E03}" presName="dummy3a" presStyleCnt="0"/>
      <dgm:spPr/>
    </dgm:pt>
    <dgm:pt modelId="{1A2D60EB-CD11-884F-9F19-7120B038AFA2}" type="pres">
      <dgm:prSet presAssocID="{49AD721F-6028-6349-92E5-77C3E23C2E03}" presName="dummy3b" presStyleCnt="0"/>
      <dgm:spPr/>
    </dgm:pt>
    <dgm:pt modelId="{A59D3323-6AD2-2347-977B-AF205AC0C55F}" type="pres">
      <dgm:prSet presAssocID="{49AD721F-6028-6349-92E5-77C3E23C2E03}" presName="wedge3Tx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9CD6573C-00F0-944A-B00F-A6B985E90C4B}" type="pres">
      <dgm:prSet presAssocID="{49AD721F-6028-6349-92E5-77C3E23C2E03}" presName="wedge4" presStyleLbl="node1" presStyleIdx="3" presStyleCnt="4" custScaleX="102409" custScaleY="105454"/>
      <dgm:spPr/>
    </dgm:pt>
    <dgm:pt modelId="{5DA99FB3-D108-B84E-9B47-9A852F80821C}" type="pres">
      <dgm:prSet presAssocID="{49AD721F-6028-6349-92E5-77C3E23C2E03}" presName="dummy4a" presStyleCnt="0"/>
      <dgm:spPr/>
    </dgm:pt>
    <dgm:pt modelId="{1253EB3A-A0E5-CE49-ACDC-3F2221A616E7}" type="pres">
      <dgm:prSet presAssocID="{49AD721F-6028-6349-92E5-77C3E23C2E03}" presName="dummy4b" presStyleCnt="0"/>
      <dgm:spPr/>
    </dgm:pt>
    <dgm:pt modelId="{04BF9614-CC12-D049-B2C6-501FFC6348C4}" type="pres">
      <dgm:prSet presAssocID="{49AD721F-6028-6349-92E5-77C3E23C2E03}" presName="wedge4Tx" presStyleLbl="node1" presStyleIdx="3" presStyleCnt="4">
        <dgm:presLayoutVars>
          <dgm:chMax val="0"/>
          <dgm:chPref val="0"/>
          <dgm:bulletEnabled val="1"/>
        </dgm:presLayoutVars>
      </dgm:prSet>
      <dgm:spPr/>
    </dgm:pt>
    <dgm:pt modelId="{27915479-1A7B-1A4E-9DA0-8DAF436C07B7}" type="pres">
      <dgm:prSet presAssocID="{2C5E5C2E-7071-2A4D-A372-24F157E45918}" presName="arrowWedge1" presStyleLbl="fgSibTrans2D1" presStyleIdx="0" presStyleCnt="4"/>
      <dgm:spPr/>
    </dgm:pt>
    <dgm:pt modelId="{7FD7C59E-8B27-D848-94FB-154FFA381B8A}" type="pres">
      <dgm:prSet presAssocID="{B7B3EC99-1B7B-6144-91A9-B28EACCB9C37}" presName="arrowWedge2" presStyleLbl="fgSibTrans2D1" presStyleIdx="1" presStyleCnt="4"/>
      <dgm:spPr/>
    </dgm:pt>
    <dgm:pt modelId="{4DA6780F-3D90-CC4E-9EBA-4D4032638258}" type="pres">
      <dgm:prSet presAssocID="{3283618F-B0D7-654A-BD6E-39737CE63BDC}" presName="arrowWedge3" presStyleLbl="fgSibTrans2D1" presStyleIdx="2" presStyleCnt="4"/>
      <dgm:spPr/>
    </dgm:pt>
    <dgm:pt modelId="{47BEB30A-AEF4-AF4C-9D81-D29327038BD0}" type="pres">
      <dgm:prSet presAssocID="{FB51B677-5D81-A14C-8138-DEC13DC36195}" presName="arrowWedge4" presStyleLbl="fgSibTrans2D1" presStyleIdx="3" presStyleCnt="4"/>
      <dgm:spPr/>
    </dgm:pt>
  </dgm:ptLst>
  <dgm:cxnLst>
    <dgm:cxn modelId="{8CAF7907-DACF-0F4D-9E20-A5CAFCDEB9C8}" srcId="{49AD721F-6028-6349-92E5-77C3E23C2E03}" destId="{6BAFAADA-4EEF-1946-A468-D735F81DFF17}" srcOrd="3" destOrd="0" parTransId="{7A5F2D08-9A1F-CC4D-849D-53E1CC0893CF}" sibTransId="{FB51B677-5D81-A14C-8138-DEC13DC36195}"/>
    <dgm:cxn modelId="{60236B2A-9D06-5248-B645-7F6DDEE9A6A0}" srcId="{49AD721F-6028-6349-92E5-77C3E23C2E03}" destId="{2E622307-637D-7C48-9F6A-1D14514CF0C1}" srcOrd="0" destOrd="0" parTransId="{2FB376D4-B016-4445-8AA5-399390395591}" sibTransId="{2C5E5C2E-7071-2A4D-A372-24F157E45918}"/>
    <dgm:cxn modelId="{7D194F2D-D518-F343-B311-0B3E35D43AD3}" type="presOf" srcId="{6BAFAADA-4EEF-1946-A468-D735F81DFF17}" destId="{9CD6573C-00F0-944A-B00F-A6B985E90C4B}" srcOrd="0" destOrd="0" presId="urn:microsoft.com/office/officeart/2005/8/layout/cycle8"/>
    <dgm:cxn modelId="{B9DE8440-D3D7-6245-8202-E907C91EEF55}" type="presOf" srcId="{49AD721F-6028-6349-92E5-77C3E23C2E03}" destId="{7558E239-3B8F-304F-B6F9-38743BB7BB44}" srcOrd="0" destOrd="0" presId="urn:microsoft.com/office/officeart/2005/8/layout/cycle8"/>
    <dgm:cxn modelId="{5D41685C-E3CC-554F-BF04-4CBCD9E4D431}" type="presOf" srcId="{2E622307-637D-7C48-9F6A-1D14514CF0C1}" destId="{FE3F0A98-190A-C94B-B788-04D0EDE453FE}" srcOrd="0" destOrd="0" presId="urn:microsoft.com/office/officeart/2005/8/layout/cycle8"/>
    <dgm:cxn modelId="{3874D46E-EC3D-1A4B-A655-5F724902192E}" type="presOf" srcId="{5DE2396C-05D4-6A46-ACB2-4B1FB37396B0}" destId="{BC6D8458-84C1-9148-A08D-F5D3A820BAFF}" srcOrd="0" destOrd="0" presId="urn:microsoft.com/office/officeart/2005/8/layout/cycle8"/>
    <dgm:cxn modelId="{8BD28F92-0195-5344-A3DF-3D0C846573FB}" type="presOf" srcId="{E3E59D15-0FA1-D641-B6FB-E618F3CA544B}" destId="{247F4902-01EC-C844-A963-A27E481CF6F4}" srcOrd="0" destOrd="0" presId="urn:microsoft.com/office/officeart/2005/8/layout/cycle8"/>
    <dgm:cxn modelId="{E5FD62AD-FAEA-284D-8DB7-9DCE546F2707}" srcId="{49AD721F-6028-6349-92E5-77C3E23C2E03}" destId="{5DE2396C-05D4-6A46-ACB2-4B1FB37396B0}" srcOrd="1" destOrd="0" parTransId="{248C623B-9401-DA49-A75F-8AC35450B9B2}" sibTransId="{B7B3EC99-1B7B-6144-91A9-B28EACCB9C37}"/>
    <dgm:cxn modelId="{3A1BE6C9-F57E-804B-B0D1-67E5F2D6FB5C}" type="presOf" srcId="{2E622307-637D-7C48-9F6A-1D14514CF0C1}" destId="{C1C6D0F2-E70C-B343-BE65-3F421501851D}" srcOrd="1" destOrd="0" presId="urn:microsoft.com/office/officeart/2005/8/layout/cycle8"/>
    <dgm:cxn modelId="{25D207D7-EC93-5D43-92B7-3EA172E4B8C0}" type="presOf" srcId="{6BAFAADA-4EEF-1946-A468-D735F81DFF17}" destId="{04BF9614-CC12-D049-B2C6-501FFC6348C4}" srcOrd="1" destOrd="0" presId="urn:microsoft.com/office/officeart/2005/8/layout/cycle8"/>
    <dgm:cxn modelId="{F1214FED-0B10-7C4F-B4AA-C72FD571701B}" type="presOf" srcId="{5DE2396C-05D4-6A46-ACB2-4B1FB37396B0}" destId="{E2103DFB-AD22-7645-B5C1-DE9089FACEC2}" srcOrd="1" destOrd="0" presId="urn:microsoft.com/office/officeart/2005/8/layout/cycle8"/>
    <dgm:cxn modelId="{592BE9FD-BBDF-4E4C-A735-DA89F453D313}" srcId="{49AD721F-6028-6349-92E5-77C3E23C2E03}" destId="{E3E59D15-0FA1-D641-B6FB-E618F3CA544B}" srcOrd="2" destOrd="0" parTransId="{1D802D63-8D17-5F42-888A-9DCF2DF36054}" sibTransId="{3283618F-B0D7-654A-BD6E-39737CE63BDC}"/>
    <dgm:cxn modelId="{8EFFEBFF-1B24-9A4C-8FCC-25B8F2D5A3E6}" type="presOf" srcId="{E3E59D15-0FA1-D641-B6FB-E618F3CA544B}" destId="{A59D3323-6AD2-2347-977B-AF205AC0C55F}" srcOrd="1" destOrd="0" presId="urn:microsoft.com/office/officeart/2005/8/layout/cycle8"/>
    <dgm:cxn modelId="{2344D9FF-7661-334A-83C0-6B75C0F4F407}" type="presParOf" srcId="{7558E239-3B8F-304F-B6F9-38743BB7BB44}" destId="{FE3F0A98-190A-C94B-B788-04D0EDE453FE}" srcOrd="0" destOrd="0" presId="urn:microsoft.com/office/officeart/2005/8/layout/cycle8"/>
    <dgm:cxn modelId="{82F69511-8FDF-2443-84B1-A56CAF7423BC}" type="presParOf" srcId="{7558E239-3B8F-304F-B6F9-38743BB7BB44}" destId="{057181DB-CDAB-D648-81FC-142DFCF4ED41}" srcOrd="1" destOrd="0" presId="urn:microsoft.com/office/officeart/2005/8/layout/cycle8"/>
    <dgm:cxn modelId="{BF2B6678-91C1-DE49-B234-0C58753194DC}" type="presParOf" srcId="{7558E239-3B8F-304F-B6F9-38743BB7BB44}" destId="{972E1B35-706A-674C-AF7B-00574B7302FE}" srcOrd="2" destOrd="0" presId="urn:microsoft.com/office/officeart/2005/8/layout/cycle8"/>
    <dgm:cxn modelId="{D93359D8-FB25-5843-8D77-FBA3D25F7557}" type="presParOf" srcId="{7558E239-3B8F-304F-B6F9-38743BB7BB44}" destId="{C1C6D0F2-E70C-B343-BE65-3F421501851D}" srcOrd="3" destOrd="0" presId="urn:microsoft.com/office/officeart/2005/8/layout/cycle8"/>
    <dgm:cxn modelId="{F3085EE7-E393-E249-B74C-AB03B2E7AE82}" type="presParOf" srcId="{7558E239-3B8F-304F-B6F9-38743BB7BB44}" destId="{BC6D8458-84C1-9148-A08D-F5D3A820BAFF}" srcOrd="4" destOrd="0" presId="urn:microsoft.com/office/officeart/2005/8/layout/cycle8"/>
    <dgm:cxn modelId="{C0D9F139-AA23-1F4D-98D7-138FF9BC0E67}" type="presParOf" srcId="{7558E239-3B8F-304F-B6F9-38743BB7BB44}" destId="{20FEA334-4703-1846-AF41-038A8527B132}" srcOrd="5" destOrd="0" presId="urn:microsoft.com/office/officeart/2005/8/layout/cycle8"/>
    <dgm:cxn modelId="{3861FE4F-884D-C74C-84C6-D250A1EFFB02}" type="presParOf" srcId="{7558E239-3B8F-304F-B6F9-38743BB7BB44}" destId="{AFB77795-9CBD-CD4C-A944-AD5F527C0BD6}" srcOrd="6" destOrd="0" presId="urn:microsoft.com/office/officeart/2005/8/layout/cycle8"/>
    <dgm:cxn modelId="{76C56AC3-4E1E-DA4B-8AF9-2A0D187E9C3E}" type="presParOf" srcId="{7558E239-3B8F-304F-B6F9-38743BB7BB44}" destId="{E2103DFB-AD22-7645-B5C1-DE9089FACEC2}" srcOrd="7" destOrd="0" presId="urn:microsoft.com/office/officeart/2005/8/layout/cycle8"/>
    <dgm:cxn modelId="{E4B09F4D-8721-4D46-ABCE-05F5C92DBECF}" type="presParOf" srcId="{7558E239-3B8F-304F-B6F9-38743BB7BB44}" destId="{247F4902-01EC-C844-A963-A27E481CF6F4}" srcOrd="8" destOrd="0" presId="urn:microsoft.com/office/officeart/2005/8/layout/cycle8"/>
    <dgm:cxn modelId="{4D8DDECF-46D6-AB40-A34A-D936DC7C0494}" type="presParOf" srcId="{7558E239-3B8F-304F-B6F9-38743BB7BB44}" destId="{3E5D0722-BAAF-FA40-B8B5-F879887FD428}" srcOrd="9" destOrd="0" presId="urn:microsoft.com/office/officeart/2005/8/layout/cycle8"/>
    <dgm:cxn modelId="{6FB34B45-3BD5-0B4E-8D26-D3234783277B}" type="presParOf" srcId="{7558E239-3B8F-304F-B6F9-38743BB7BB44}" destId="{1A2D60EB-CD11-884F-9F19-7120B038AFA2}" srcOrd="10" destOrd="0" presId="urn:microsoft.com/office/officeart/2005/8/layout/cycle8"/>
    <dgm:cxn modelId="{0253FF52-5D04-5947-84D7-A97F18833BE7}" type="presParOf" srcId="{7558E239-3B8F-304F-B6F9-38743BB7BB44}" destId="{A59D3323-6AD2-2347-977B-AF205AC0C55F}" srcOrd="11" destOrd="0" presId="urn:microsoft.com/office/officeart/2005/8/layout/cycle8"/>
    <dgm:cxn modelId="{A38E7A1E-8D8C-9D4E-8C7D-59E1C24E471C}" type="presParOf" srcId="{7558E239-3B8F-304F-B6F9-38743BB7BB44}" destId="{9CD6573C-00F0-944A-B00F-A6B985E90C4B}" srcOrd="12" destOrd="0" presId="urn:microsoft.com/office/officeart/2005/8/layout/cycle8"/>
    <dgm:cxn modelId="{ECF59516-86B8-5D4A-B2C4-3DC259A153B5}" type="presParOf" srcId="{7558E239-3B8F-304F-B6F9-38743BB7BB44}" destId="{5DA99FB3-D108-B84E-9B47-9A852F80821C}" srcOrd="13" destOrd="0" presId="urn:microsoft.com/office/officeart/2005/8/layout/cycle8"/>
    <dgm:cxn modelId="{330D055B-F0BB-4E45-91AA-087827F6E712}" type="presParOf" srcId="{7558E239-3B8F-304F-B6F9-38743BB7BB44}" destId="{1253EB3A-A0E5-CE49-ACDC-3F2221A616E7}" srcOrd="14" destOrd="0" presId="urn:microsoft.com/office/officeart/2005/8/layout/cycle8"/>
    <dgm:cxn modelId="{5106FD13-68D5-D547-98CB-EEAB49E96B22}" type="presParOf" srcId="{7558E239-3B8F-304F-B6F9-38743BB7BB44}" destId="{04BF9614-CC12-D049-B2C6-501FFC6348C4}" srcOrd="15" destOrd="0" presId="urn:microsoft.com/office/officeart/2005/8/layout/cycle8"/>
    <dgm:cxn modelId="{D9F8C277-595D-E747-A98B-8EAF8B5EEFEC}" type="presParOf" srcId="{7558E239-3B8F-304F-B6F9-38743BB7BB44}" destId="{27915479-1A7B-1A4E-9DA0-8DAF436C07B7}" srcOrd="16" destOrd="0" presId="urn:microsoft.com/office/officeart/2005/8/layout/cycle8"/>
    <dgm:cxn modelId="{E8709E49-CF30-364E-8D73-E1392872EF24}" type="presParOf" srcId="{7558E239-3B8F-304F-B6F9-38743BB7BB44}" destId="{7FD7C59E-8B27-D848-94FB-154FFA381B8A}" srcOrd="17" destOrd="0" presId="urn:microsoft.com/office/officeart/2005/8/layout/cycle8"/>
    <dgm:cxn modelId="{59A1D9FA-9B42-DF4C-82C0-34E0BF0506A9}" type="presParOf" srcId="{7558E239-3B8F-304F-B6F9-38743BB7BB44}" destId="{4DA6780F-3D90-CC4E-9EBA-4D4032638258}" srcOrd="18" destOrd="0" presId="urn:microsoft.com/office/officeart/2005/8/layout/cycle8"/>
    <dgm:cxn modelId="{7A74C749-C9E3-A54D-B4E9-0700D9AD1502}" type="presParOf" srcId="{7558E239-3B8F-304F-B6F9-38743BB7BB44}" destId="{47BEB30A-AEF4-AF4C-9D81-D29327038BD0}" srcOrd="19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CD2E6619-D9E1-5344-A613-A60870716E46}" type="doc">
      <dgm:prSet loTypeId="urn:microsoft.com/office/officeart/2005/8/layout/venn3" loCatId="list" qsTypeId="urn:microsoft.com/office/officeart/2005/8/quickstyle/simple2" qsCatId="simple" csTypeId="urn:microsoft.com/office/officeart/2005/8/colors/accent0_1" csCatId="mainScheme"/>
      <dgm:spPr/>
      <dgm:t>
        <a:bodyPr/>
        <a:lstStyle/>
        <a:p>
          <a:endParaRPr lang="ru-RU"/>
        </a:p>
      </dgm:t>
    </dgm:pt>
    <dgm:pt modelId="{054528BD-6AD2-D641-80FE-D09A2AD902F3}">
      <dgm:prSet custT="1"/>
      <dgm:spPr/>
      <dgm:t>
        <a:bodyPr/>
        <a:lstStyle/>
        <a:p>
          <a:r>
            <a:rPr lang="ru-RU" sz="1800" b="1" dirty="0"/>
            <a:t>Улучшение организационно-методической базы и нормативно-правовой базы патриотического воспитания. </a:t>
          </a:r>
        </a:p>
      </dgm:t>
    </dgm:pt>
    <dgm:pt modelId="{5633F3CA-69E9-CF46-9612-AF0254B94731}" type="parTrans" cxnId="{EEC6A5DD-C63D-6F45-B9A8-13212369EA80}">
      <dgm:prSet/>
      <dgm:spPr/>
      <dgm:t>
        <a:bodyPr/>
        <a:lstStyle/>
        <a:p>
          <a:endParaRPr lang="ru-RU" sz="2000" b="1">
            <a:solidFill>
              <a:schemeClr val="tx1"/>
            </a:solidFill>
          </a:endParaRPr>
        </a:p>
      </dgm:t>
    </dgm:pt>
    <dgm:pt modelId="{6AA1F588-9756-724D-90E6-ADA984CFCB96}" type="sibTrans" cxnId="{EEC6A5DD-C63D-6F45-B9A8-13212369EA80}">
      <dgm:prSet/>
      <dgm:spPr/>
      <dgm:t>
        <a:bodyPr/>
        <a:lstStyle/>
        <a:p>
          <a:endParaRPr lang="ru-RU" sz="2000" b="1">
            <a:solidFill>
              <a:schemeClr val="tx1"/>
            </a:solidFill>
          </a:endParaRPr>
        </a:p>
      </dgm:t>
    </dgm:pt>
    <dgm:pt modelId="{A14F8F6B-B23D-D24B-AEAB-28E3039E67A4}">
      <dgm:prSet custT="1"/>
      <dgm:spPr/>
      <dgm:t>
        <a:bodyPr/>
        <a:lstStyle/>
        <a:p>
          <a:r>
            <a:rPr lang="ru-RU" sz="1800" b="1"/>
            <a:t>Повышение качества патриотического воспитания в учебных учреждениях, научных учреждениях, общественных организациях за счёт дополнительных улучшенных программ патриотического воспитания. </a:t>
          </a:r>
          <a:endParaRPr lang="ru-RU" sz="1800" b="1" dirty="0"/>
        </a:p>
      </dgm:t>
    </dgm:pt>
    <dgm:pt modelId="{59A25BF2-E844-6A4B-9272-B33A9F47A216}" type="parTrans" cxnId="{2C4C977A-781D-A948-A08B-88D690FE6532}">
      <dgm:prSet/>
      <dgm:spPr/>
      <dgm:t>
        <a:bodyPr/>
        <a:lstStyle/>
        <a:p>
          <a:endParaRPr lang="ru-RU" sz="2000" b="1">
            <a:solidFill>
              <a:schemeClr val="tx1"/>
            </a:solidFill>
          </a:endParaRPr>
        </a:p>
      </dgm:t>
    </dgm:pt>
    <dgm:pt modelId="{886B8807-A22E-8546-9955-AF5A258C9427}" type="sibTrans" cxnId="{2C4C977A-781D-A948-A08B-88D690FE6532}">
      <dgm:prSet/>
      <dgm:spPr/>
      <dgm:t>
        <a:bodyPr/>
        <a:lstStyle/>
        <a:p>
          <a:endParaRPr lang="ru-RU" sz="2000" b="1">
            <a:solidFill>
              <a:schemeClr val="tx1"/>
            </a:solidFill>
          </a:endParaRPr>
        </a:p>
      </dgm:t>
    </dgm:pt>
    <dgm:pt modelId="{F499271C-DEFA-0D45-A703-580997179C57}">
      <dgm:prSet custT="1"/>
      <dgm:spPr/>
      <dgm:t>
        <a:bodyPr/>
        <a:lstStyle/>
        <a:p>
          <a:r>
            <a:rPr lang="ru-RU" sz="1800" b="1"/>
            <a:t>Создание организаторских, пропагандистских мероприятий для дальнейшего развития патриотизма у будущих государственных служащих. </a:t>
          </a:r>
        </a:p>
      </dgm:t>
    </dgm:pt>
    <dgm:pt modelId="{19E651B6-3238-B944-A467-AB9C1E6D67B5}" type="parTrans" cxnId="{771A7C54-1D12-9A46-9A3D-C50AAF6AE909}">
      <dgm:prSet/>
      <dgm:spPr/>
      <dgm:t>
        <a:bodyPr/>
        <a:lstStyle/>
        <a:p>
          <a:endParaRPr lang="ru-RU" sz="2000" b="1">
            <a:solidFill>
              <a:schemeClr val="tx1"/>
            </a:solidFill>
          </a:endParaRPr>
        </a:p>
      </dgm:t>
    </dgm:pt>
    <dgm:pt modelId="{37748D7E-A969-B540-A49B-76A6E3BFCB04}" type="sibTrans" cxnId="{771A7C54-1D12-9A46-9A3D-C50AAF6AE909}">
      <dgm:prSet/>
      <dgm:spPr/>
      <dgm:t>
        <a:bodyPr/>
        <a:lstStyle/>
        <a:p>
          <a:endParaRPr lang="ru-RU" sz="2000" b="1">
            <a:solidFill>
              <a:schemeClr val="tx1"/>
            </a:solidFill>
          </a:endParaRPr>
        </a:p>
      </dgm:t>
    </dgm:pt>
    <dgm:pt modelId="{4ECF6BEE-34CF-2F4B-8E0C-0793E4794F3F}" type="pres">
      <dgm:prSet presAssocID="{CD2E6619-D9E1-5344-A613-A60870716E46}" presName="Name0" presStyleCnt="0">
        <dgm:presLayoutVars>
          <dgm:dir/>
          <dgm:resizeHandles val="exact"/>
        </dgm:presLayoutVars>
      </dgm:prSet>
      <dgm:spPr/>
    </dgm:pt>
    <dgm:pt modelId="{1D15C042-5DD8-DB48-88AD-7F430D3CAE83}" type="pres">
      <dgm:prSet presAssocID="{054528BD-6AD2-D641-80FE-D09A2AD902F3}" presName="Name5" presStyleLbl="vennNode1" presStyleIdx="0" presStyleCnt="3">
        <dgm:presLayoutVars>
          <dgm:bulletEnabled val="1"/>
        </dgm:presLayoutVars>
      </dgm:prSet>
      <dgm:spPr/>
    </dgm:pt>
    <dgm:pt modelId="{AC64200A-4689-2A46-A53D-92AC1C34FDFC}" type="pres">
      <dgm:prSet presAssocID="{6AA1F588-9756-724D-90E6-ADA984CFCB96}" presName="space" presStyleCnt="0"/>
      <dgm:spPr/>
    </dgm:pt>
    <dgm:pt modelId="{4DE053F2-B166-834D-ACEC-CC6A6898E506}" type="pres">
      <dgm:prSet presAssocID="{A14F8F6B-B23D-D24B-AEAB-28E3039E67A4}" presName="Name5" presStyleLbl="vennNode1" presStyleIdx="1" presStyleCnt="3">
        <dgm:presLayoutVars>
          <dgm:bulletEnabled val="1"/>
        </dgm:presLayoutVars>
      </dgm:prSet>
      <dgm:spPr/>
    </dgm:pt>
    <dgm:pt modelId="{C9C0F06F-D2FA-474B-8D18-E301D44ACC9D}" type="pres">
      <dgm:prSet presAssocID="{886B8807-A22E-8546-9955-AF5A258C9427}" presName="space" presStyleCnt="0"/>
      <dgm:spPr/>
    </dgm:pt>
    <dgm:pt modelId="{04F641D6-0B60-A340-B7C5-A5D2ABEF9C9D}" type="pres">
      <dgm:prSet presAssocID="{F499271C-DEFA-0D45-A703-580997179C57}" presName="Name5" presStyleLbl="vennNode1" presStyleIdx="2" presStyleCnt="3">
        <dgm:presLayoutVars>
          <dgm:bulletEnabled val="1"/>
        </dgm:presLayoutVars>
      </dgm:prSet>
      <dgm:spPr/>
    </dgm:pt>
  </dgm:ptLst>
  <dgm:cxnLst>
    <dgm:cxn modelId="{771A7C54-1D12-9A46-9A3D-C50AAF6AE909}" srcId="{CD2E6619-D9E1-5344-A613-A60870716E46}" destId="{F499271C-DEFA-0D45-A703-580997179C57}" srcOrd="2" destOrd="0" parTransId="{19E651B6-3238-B944-A467-AB9C1E6D67B5}" sibTransId="{37748D7E-A969-B540-A49B-76A6E3BFCB04}"/>
    <dgm:cxn modelId="{2C4C977A-781D-A948-A08B-88D690FE6532}" srcId="{CD2E6619-D9E1-5344-A613-A60870716E46}" destId="{A14F8F6B-B23D-D24B-AEAB-28E3039E67A4}" srcOrd="1" destOrd="0" parTransId="{59A25BF2-E844-6A4B-9272-B33A9F47A216}" sibTransId="{886B8807-A22E-8546-9955-AF5A258C9427}"/>
    <dgm:cxn modelId="{FDAB9C7D-7218-0C48-8F10-C84FDA6AB60C}" type="presOf" srcId="{CD2E6619-D9E1-5344-A613-A60870716E46}" destId="{4ECF6BEE-34CF-2F4B-8E0C-0793E4794F3F}" srcOrd="0" destOrd="0" presId="urn:microsoft.com/office/officeart/2005/8/layout/venn3"/>
    <dgm:cxn modelId="{0923EAB4-E152-7E44-B587-0F51353F111A}" type="presOf" srcId="{054528BD-6AD2-D641-80FE-D09A2AD902F3}" destId="{1D15C042-5DD8-DB48-88AD-7F430D3CAE83}" srcOrd="0" destOrd="0" presId="urn:microsoft.com/office/officeart/2005/8/layout/venn3"/>
    <dgm:cxn modelId="{EEC6A5DD-C63D-6F45-B9A8-13212369EA80}" srcId="{CD2E6619-D9E1-5344-A613-A60870716E46}" destId="{054528BD-6AD2-D641-80FE-D09A2AD902F3}" srcOrd="0" destOrd="0" parTransId="{5633F3CA-69E9-CF46-9612-AF0254B94731}" sibTransId="{6AA1F588-9756-724D-90E6-ADA984CFCB96}"/>
    <dgm:cxn modelId="{4E0A46E9-D8C8-AE48-85A1-CD8349BA2A82}" type="presOf" srcId="{A14F8F6B-B23D-D24B-AEAB-28E3039E67A4}" destId="{4DE053F2-B166-834D-ACEC-CC6A6898E506}" srcOrd="0" destOrd="0" presId="urn:microsoft.com/office/officeart/2005/8/layout/venn3"/>
    <dgm:cxn modelId="{6AE266F9-F38C-554E-818B-62EC88CBF489}" type="presOf" srcId="{F499271C-DEFA-0D45-A703-580997179C57}" destId="{04F641D6-0B60-A340-B7C5-A5D2ABEF9C9D}" srcOrd="0" destOrd="0" presId="urn:microsoft.com/office/officeart/2005/8/layout/venn3"/>
    <dgm:cxn modelId="{E8F44E0B-BCBC-5D4A-BA96-C4A0650D275E}" type="presParOf" srcId="{4ECF6BEE-34CF-2F4B-8E0C-0793E4794F3F}" destId="{1D15C042-5DD8-DB48-88AD-7F430D3CAE83}" srcOrd="0" destOrd="0" presId="urn:microsoft.com/office/officeart/2005/8/layout/venn3"/>
    <dgm:cxn modelId="{4399BC70-9946-9E4C-B83C-9F25828745A3}" type="presParOf" srcId="{4ECF6BEE-34CF-2F4B-8E0C-0793E4794F3F}" destId="{AC64200A-4689-2A46-A53D-92AC1C34FDFC}" srcOrd="1" destOrd="0" presId="urn:microsoft.com/office/officeart/2005/8/layout/venn3"/>
    <dgm:cxn modelId="{B7640534-5B3E-464A-AF70-F9CE3D59D735}" type="presParOf" srcId="{4ECF6BEE-34CF-2F4B-8E0C-0793E4794F3F}" destId="{4DE053F2-B166-834D-ACEC-CC6A6898E506}" srcOrd="2" destOrd="0" presId="urn:microsoft.com/office/officeart/2005/8/layout/venn3"/>
    <dgm:cxn modelId="{D4AA98D8-7561-E841-ABE1-5C12EAF9764B}" type="presParOf" srcId="{4ECF6BEE-34CF-2F4B-8E0C-0793E4794F3F}" destId="{C9C0F06F-D2FA-474B-8D18-E301D44ACC9D}" srcOrd="3" destOrd="0" presId="urn:microsoft.com/office/officeart/2005/8/layout/venn3"/>
    <dgm:cxn modelId="{3C56FEF9-CF6B-DE48-9206-CBB6D0068286}" type="presParOf" srcId="{4ECF6BEE-34CF-2F4B-8E0C-0793E4794F3F}" destId="{04F641D6-0B60-A340-B7C5-A5D2ABEF9C9D}" srcOrd="4" destOrd="0" presId="urn:microsoft.com/office/officeart/2005/8/layout/venn3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CF64AABE-A243-D242-870C-446873594F5F}" type="doc">
      <dgm:prSet loTypeId="urn:microsoft.com/office/officeart/2005/8/layout/vList2" loCatId="list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ru-RU"/>
        </a:p>
      </dgm:t>
    </dgm:pt>
    <dgm:pt modelId="{710D3D94-20DA-F74B-9E8A-4A3C4A541F02}">
      <dgm:prSet/>
      <dgm:spPr/>
      <dgm:t>
        <a:bodyPr/>
        <a:lstStyle/>
        <a:p>
          <a:r>
            <a:rPr lang="ru-RU" dirty="0"/>
            <a:t>Современная стратегия воспитания патриотизма у будущих государственных и муниципальных служащих базируется на положениях общенациональной идеи, которая заключается в том, чтобы создать систему грамотного воспитания патриотизма у граждан РФ в духовных, социальных и культурных ценностях. Такие ценности преломляются через систему идеи в ходе общественного развития, охраняясь при этом законом как исходное начало интеграции и сохранения целостности Российского государства, как главные ориентиры формирования личности гражданина- патриота и движения в будущее. </a:t>
          </a:r>
        </a:p>
      </dgm:t>
    </dgm:pt>
    <dgm:pt modelId="{A0A4F638-FBEC-A84D-B542-3E155282E522}" type="parTrans" cxnId="{78E9B9D3-3680-EC41-B7CB-03A7FD494B37}">
      <dgm:prSet/>
      <dgm:spPr/>
      <dgm:t>
        <a:bodyPr/>
        <a:lstStyle/>
        <a:p>
          <a:endParaRPr lang="ru-RU"/>
        </a:p>
      </dgm:t>
    </dgm:pt>
    <dgm:pt modelId="{FB8D1D89-4550-114D-9C8B-F77002E970AC}" type="sibTrans" cxnId="{78E9B9D3-3680-EC41-B7CB-03A7FD494B37}">
      <dgm:prSet/>
      <dgm:spPr/>
      <dgm:t>
        <a:bodyPr/>
        <a:lstStyle/>
        <a:p>
          <a:endParaRPr lang="ru-RU"/>
        </a:p>
      </dgm:t>
    </dgm:pt>
    <dgm:pt modelId="{42D7727B-B0F2-F349-86B2-8CF191FF12D9}" type="pres">
      <dgm:prSet presAssocID="{CF64AABE-A243-D242-870C-446873594F5F}" presName="linear" presStyleCnt="0">
        <dgm:presLayoutVars>
          <dgm:animLvl val="lvl"/>
          <dgm:resizeHandles val="exact"/>
        </dgm:presLayoutVars>
      </dgm:prSet>
      <dgm:spPr/>
    </dgm:pt>
    <dgm:pt modelId="{38E57F8B-19A7-C74F-A1B6-D8CB6505FEC7}" type="pres">
      <dgm:prSet presAssocID="{710D3D94-20DA-F74B-9E8A-4A3C4A541F02}" presName="parentText" presStyleLbl="node1" presStyleIdx="0" presStyleCnt="1" custLinFactNeighborX="0" custLinFactNeighborY="-9288">
        <dgm:presLayoutVars>
          <dgm:chMax val="0"/>
          <dgm:bulletEnabled val="1"/>
        </dgm:presLayoutVars>
      </dgm:prSet>
      <dgm:spPr/>
    </dgm:pt>
  </dgm:ptLst>
  <dgm:cxnLst>
    <dgm:cxn modelId="{9183EFB0-D6D4-FA46-BADD-813F3A60A8E9}" type="presOf" srcId="{710D3D94-20DA-F74B-9E8A-4A3C4A541F02}" destId="{38E57F8B-19A7-C74F-A1B6-D8CB6505FEC7}" srcOrd="0" destOrd="0" presId="urn:microsoft.com/office/officeart/2005/8/layout/vList2"/>
    <dgm:cxn modelId="{78E9B9D3-3680-EC41-B7CB-03A7FD494B37}" srcId="{CF64AABE-A243-D242-870C-446873594F5F}" destId="{710D3D94-20DA-F74B-9E8A-4A3C4A541F02}" srcOrd="0" destOrd="0" parTransId="{A0A4F638-FBEC-A84D-B542-3E155282E522}" sibTransId="{FB8D1D89-4550-114D-9C8B-F77002E970AC}"/>
    <dgm:cxn modelId="{1190AAF0-E7A3-8444-9B0A-A1B0CB0D8442}" type="presOf" srcId="{CF64AABE-A243-D242-870C-446873594F5F}" destId="{42D7727B-B0F2-F349-86B2-8CF191FF12D9}" srcOrd="0" destOrd="0" presId="urn:microsoft.com/office/officeart/2005/8/layout/vList2"/>
    <dgm:cxn modelId="{661C2EE9-7D2D-7D44-80BF-87560788CADB}" type="presParOf" srcId="{42D7727B-B0F2-F349-86B2-8CF191FF12D9}" destId="{38E57F8B-19A7-C74F-A1B6-D8CB6505FEC7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8D3CC7A-0966-2D4C-981B-DC9621359D89}">
      <dsp:nvSpPr>
        <dsp:cNvPr id="0" name=""/>
        <dsp:cNvSpPr/>
      </dsp:nvSpPr>
      <dsp:spPr>
        <a:xfrm>
          <a:off x="1081" y="744481"/>
          <a:ext cx="4219451" cy="2531671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200" kern="1200" dirty="0"/>
            <a:t>Воспитание у граждан РФ высокого патриотического сознания</a:t>
          </a:r>
        </a:p>
      </dsp:txBody>
      <dsp:txXfrm>
        <a:off x="1081" y="744481"/>
        <a:ext cx="4219451" cy="2531671"/>
      </dsp:txXfrm>
    </dsp:sp>
    <dsp:sp modelId="{69B388F7-7168-994C-B4F8-7FE2BF0D893A}">
      <dsp:nvSpPr>
        <dsp:cNvPr id="0" name=""/>
        <dsp:cNvSpPr/>
      </dsp:nvSpPr>
      <dsp:spPr>
        <a:xfrm>
          <a:off x="4642479" y="744481"/>
          <a:ext cx="4219451" cy="2531671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200" kern="1200" dirty="0"/>
            <a:t>Воспитание готовности граждан РФ к выполнению конституционных обязанностей </a:t>
          </a:r>
        </a:p>
      </dsp:txBody>
      <dsp:txXfrm>
        <a:off x="4642479" y="744481"/>
        <a:ext cx="4219451" cy="253167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FAA43D9-C8D8-FD49-8872-3B0DCA119B2E}">
      <dsp:nvSpPr>
        <dsp:cNvPr id="0" name=""/>
        <dsp:cNvSpPr/>
      </dsp:nvSpPr>
      <dsp:spPr>
        <a:xfrm>
          <a:off x="-5847424" y="-895465"/>
          <a:ext cx="6965727" cy="6965727"/>
        </a:xfrm>
        <a:prstGeom prst="blockArc">
          <a:avLst>
            <a:gd name="adj1" fmla="val 18900000"/>
            <a:gd name="adj2" fmla="val 2700000"/>
            <a:gd name="adj3" fmla="val 310"/>
          </a:avLst>
        </a:prstGeom>
        <a:noFill/>
        <a:ln w="12700" cap="flat" cmpd="sng" algn="ctr">
          <a:solidFill>
            <a:schemeClr val="accent5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D13B1B5-A594-E94A-915E-9780D782C289}">
      <dsp:nvSpPr>
        <dsp:cNvPr id="0" name=""/>
        <dsp:cNvSpPr/>
      </dsp:nvSpPr>
      <dsp:spPr>
        <a:xfrm>
          <a:off x="363012" y="235246"/>
          <a:ext cx="10801961" cy="470285"/>
        </a:xfrm>
        <a:prstGeom prst="rect">
          <a:avLst/>
        </a:prstGeom>
        <a:solidFill>
          <a:schemeClr val="accent5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3289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/>
            <a:t>Гордость за свое отечество, за символы государства, за свой народ; </a:t>
          </a:r>
        </a:p>
      </dsp:txBody>
      <dsp:txXfrm>
        <a:off x="363012" y="235246"/>
        <a:ext cx="10801961" cy="470285"/>
      </dsp:txXfrm>
    </dsp:sp>
    <dsp:sp modelId="{DFA28CD1-2E9D-AA4F-94DD-B05AC24059E3}">
      <dsp:nvSpPr>
        <dsp:cNvPr id="0" name=""/>
        <dsp:cNvSpPr/>
      </dsp:nvSpPr>
      <dsp:spPr>
        <a:xfrm>
          <a:off x="69083" y="176460"/>
          <a:ext cx="587856" cy="58785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E1898E4-361F-E14B-86C3-3A5A046C9759}">
      <dsp:nvSpPr>
        <dsp:cNvPr id="0" name=""/>
        <dsp:cNvSpPr/>
      </dsp:nvSpPr>
      <dsp:spPr>
        <a:xfrm>
          <a:off x="788897" y="941088"/>
          <a:ext cx="10376075" cy="470285"/>
        </a:xfrm>
        <a:prstGeom prst="rect">
          <a:avLst/>
        </a:prstGeom>
        <a:solidFill>
          <a:schemeClr val="accent5">
            <a:alpha val="90000"/>
            <a:hueOff val="0"/>
            <a:satOff val="0"/>
            <a:lumOff val="0"/>
            <a:alphaOff val="-6667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3289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/>
            <a:t>Ответственность за судьбу Родины и своего народа; </a:t>
          </a:r>
        </a:p>
      </dsp:txBody>
      <dsp:txXfrm>
        <a:off x="788897" y="941088"/>
        <a:ext cx="10376075" cy="470285"/>
      </dsp:txXfrm>
    </dsp:sp>
    <dsp:sp modelId="{7DD55595-A8EF-C148-8ED5-14D7E2B3CF5B}">
      <dsp:nvSpPr>
        <dsp:cNvPr id="0" name=""/>
        <dsp:cNvSpPr/>
      </dsp:nvSpPr>
      <dsp:spPr>
        <a:xfrm>
          <a:off x="494969" y="882302"/>
          <a:ext cx="587856" cy="58785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alpha val="90000"/>
              <a:hueOff val="0"/>
              <a:satOff val="0"/>
              <a:lumOff val="0"/>
              <a:alphaOff val="-6667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0F520FB-B67A-2A49-8D63-0CB8D74F9F87}">
      <dsp:nvSpPr>
        <dsp:cNvPr id="0" name=""/>
        <dsp:cNvSpPr/>
      </dsp:nvSpPr>
      <dsp:spPr>
        <a:xfrm>
          <a:off x="1022281" y="1646413"/>
          <a:ext cx="10142692" cy="470285"/>
        </a:xfrm>
        <a:prstGeom prst="rect">
          <a:avLst/>
        </a:prstGeom>
        <a:solidFill>
          <a:schemeClr val="accent5">
            <a:alpha val="90000"/>
            <a:hueOff val="0"/>
            <a:satOff val="0"/>
            <a:lumOff val="0"/>
            <a:alphaOff val="-13333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3289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/>
            <a:t>Чувство долга перед Родиной (защита Отечества); </a:t>
          </a:r>
        </a:p>
      </dsp:txBody>
      <dsp:txXfrm>
        <a:off x="1022281" y="1646413"/>
        <a:ext cx="10142692" cy="470285"/>
      </dsp:txXfrm>
    </dsp:sp>
    <dsp:sp modelId="{6310E86D-54E2-2D4A-8D8E-D17A7EA7499F}">
      <dsp:nvSpPr>
        <dsp:cNvPr id="0" name=""/>
        <dsp:cNvSpPr/>
      </dsp:nvSpPr>
      <dsp:spPr>
        <a:xfrm>
          <a:off x="728352" y="1587627"/>
          <a:ext cx="587856" cy="58785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alpha val="90000"/>
              <a:hueOff val="0"/>
              <a:satOff val="0"/>
              <a:lumOff val="0"/>
              <a:alphaOff val="-13333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51B18B3-D492-A644-BD15-637520B98BB0}">
      <dsp:nvSpPr>
        <dsp:cNvPr id="0" name=""/>
        <dsp:cNvSpPr/>
      </dsp:nvSpPr>
      <dsp:spPr>
        <a:xfrm>
          <a:off x="1096798" y="2352255"/>
          <a:ext cx="10068175" cy="470285"/>
        </a:xfrm>
        <a:prstGeom prst="rect">
          <a:avLst/>
        </a:prstGeom>
        <a:solidFill>
          <a:schemeClr val="accent5">
            <a:alpha val="90000"/>
            <a:hueOff val="0"/>
            <a:satOff val="0"/>
            <a:lumOff val="0"/>
            <a:alphaOff val="-2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3289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/>
            <a:t>Приверженность идеалам, ценностям и традициям своего народа; </a:t>
          </a:r>
        </a:p>
      </dsp:txBody>
      <dsp:txXfrm>
        <a:off x="1096798" y="2352255"/>
        <a:ext cx="10068175" cy="470285"/>
      </dsp:txXfrm>
    </dsp:sp>
    <dsp:sp modelId="{EFE758EF-FA5E-8D4C-8D07-8F554184FFD6}">
      <dsp:nvSpPr>
        <dsp:cNvPr id="0" name=""/>
        <dsp:cNvSpPr/>
      </dsp:nvSpPr>
      <dsp:spPr>
        <a:xfrm>
          <a:off x="802869" y="2293470"/>
          <a:ext cx="587856" cy="58785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alpha val="90000"/>
              <a:hueOff val="0"/>
              <a:satOff val="0"/>
              <a:lumOff val="0"/>
              <a:alphaOff val="-2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73E6C0E-DF93-2D43-8619-0719B05AE188}">
      <dsp:nvSpPr>
        <dsp:cNvPr id="0" name=""/>
        <dsp:cNvSpPr/>
      </dsp:nvSpPr>
      <dsp:spPr>
        <a:xfrm>
          <a:off x="1022281" y="3058098"/>
          <a:ext cx="10142692" cy="470285"/>
        </a:xfrm>
        <a:prstGeom prst="rect">
          <a:avLst/>
        </a:prstGeom>
        <a:solidFill>
          <a:schemeClr val="accent5">
            <a:alpha val="90000"/>
            <a:hueOff val="0"/>
            <a:satOff val="0"/>
            <a:lumOff val="0"/>
            <a:alphaOff val="-26667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3289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/>
            <a:t>Стремление использовать свои собственные силы в сохранении и приумножении великой державы; </a:t>
          </a:r>
        </a:p>
      </dsp:txBody>
      <dsp:txXfrm>
        <a:off x="1022281" y="3058098"/>
        <a:ext cx="10142692" cy="470285"/>
      </dsp:txXfrm>
    </dsp:sp>
    <dsp:sp modelId="{E53ECDB4-D7B0-B94F-9113-C4E3640597B5}">
      <dsp:nvSpPr>
        <dsp:cNvPr id="0" name=""/>
        <dsp:cNvSpPr/>
      </dsp:nvSpPr>
      <dsp:spPr>
        <a:xfrm>
          <a:off x="728352" y="2999312"/>
          <a:ext cx="587856" cy="58785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alpha val="90000"/>
              <a:hueOff val="0"/>
              <a:satOff val="0"/>
              <a:lumOff val="0"/>
              <a:alphaOff val="-26667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FAC8D7B-328A-7F41-95AD-31DA045C3979}">
      <dsp:nvSpPr>
        <dsp:cNvPr id="0" name=""/>
        <dsp:cNvSpPr/>
      </dsp:nvSpPr>
      <dsp:spPr>
        <a:xfrm>
          <a:off x="788897" y="3763422"/>
          <a:ext cx="10376075" cy="470285"/>
        </a:xfrm>
        <a:prstGeom prst="rect">
          <a:avLst/>
        </a:prstGeom>
        <a:solidFill>
          <a:schemeClr val="accent5">
            <a:alpha val="90000"/>
            <a:hueOff val="0"/>
            <a:satOff val="0"/>
            <a:lumOff val="0"/>
            <a:alphaOff val="-33333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3289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/>
            <a:t>Представление о своей стране как о субъекте мировой системы; </a:t>
          </a:r>
        </a:p>
      </dsp:txBody>
      <dsp:txXfrm>
        <a:off x="788897" y="3763422"/>
        <a:ext cx="10376075" cy="470285"/>
      </dsp:txXfrm>
    </dsp:sp>
    <dsp:sp modelId="{2A3DB29C-2DCB-9842-A7F6-9B1C9B2B0778}">
      <dsp:nvSpPr>
        <dsp:cNvPr id="0" name=""/>
        <dsp:cNvSpPr/>
      </dsp:nvSpPr>
      <dsp:spPr>
        <a:xfrm>
          <a:off x="494969" y="3704637"/>
          <a:ext cx="587856" cy="58785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alpha val="90000"/>
              <a:hueOff val="0"/>
              <a:satOff val="0"/>
              <a:lumOff val="0"/>
              <a:alphaOff val="-33333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696B08E-F636-3345-B4C8-C8FF97B706CB}">
      <dsp:nvSpPr>
        <dsp:cNvPr id="0" name=""/>
        <dsp:cNvSpPr/>
      </dsp:nvSpPr>
      <dsp:spPr>
        <a:xfrm>
          <a:off x="363012" y="4469265"/>
          <a:ext cx="10801961" cy="470285"/>
        </a:xfrm>
        <a:prstGeom prst="rect">
          <a:avLst/>
        </a:prstGeom>
        <a:solidFill>
          <a:schemeClr val="accent5">
            <a:alpha val="90000"/>
            <a:hueOff val="0"/>
            <a:satOff val="0"/>
            <a:lumOff val="0"/>
            <a:alphaOff val="-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3289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/>
            <a:t>Преодоление личного и национального эгоизма, личная духовность. </a:t>
          </a:r>
        </a:p>
      </dsp:txBody>
      <dsp:txXfrm>
        <a:off x="363012" y="4469265"/>
        <a:ext cx="10801961" cy="470285"/>
      </dsp:txXfrm>
    </dsp:sp>
    <dsp:sp modelId="{E3EE198B-AA32-5C44-9BF9-2A428D0494E2}">
      <dsp:nvSpPr>
        <dsp:cNvPr id="0" name=""/>
        <dsp:cNvSpPr/>
      </dsp:nvSpPr>
      <dsp:spPr>
        <a:xfrm>
          <a:off x="69083" y="4410479"/>
          <a:ext cx="587856" cy="58785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alpha val="90000"/>
              <a:hueOff val="0"/>
              <a:satOff val="0"/>
              <a:lumOff val="0"/>
              <a:alphaOff val="-4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7C794AA-B621-7444-BA54-31FCE2C09FF9}">
      <dsp:nvSpPr>
        <dsp:cNvPr id="0" name=""/>
        <dsp:cNvSpPr/>
      </dsp:nvSpPr>
      <dsp:spPr>
        <a:xfrm>
          <a:off x="3711621" y="2689379"/>
          <a:ext cx="2565195" cy="2565195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6000" kern="1200"/>
            <a:t>Цели</a:t>
          </a:r>
        </a:p>
      </dsp:txBody>
      <dsp:txXfrm>
        <a:off x="4087285" y="3065043"/>
        <a:ext cx="1813867" cy="1813867"/>
      </dsp:txXfrm>
    </dsp:sp>
    <dsp:sp modelId="{1DC4B713-A33F-164B-9B74-F4A5E4C934C5}">
      <dsp:nvSpPr>
        <dsp:cNvPr id="0" name=""/>
        <dsp:cNvSpPr/>
      </dsp:nvSpPr>
      <dsp:spPr>
        <a:xfrm rot="11700000">
          <a:off x="1768678" y="2998280"/>
          <a:ext cx="1911743" cy="731080"/>
        </a:xfrm>
        <a:prstGeom prst="leftArrow">
          <a:avLst>
            <a:gd name="adj1" fmla="val 60000"/>
            <a:gd name="adj2" fmla="val 50000"/>
          </a:avLst>
        </a:prstGeom>
        <a:solidFill>
          <a:schemeClr val="accent5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7C752A75-F12E-2341-96B4-3B0601AE7D90}">
      <dsp:nvSpPr>
        <dsp:cNvPr id="0" name=""/>
        <dsp:cNvSpPr/>
      </dsp:nvSpPr>
      <dsp:spPr>
        <a:xfrm>
          <a:off x="582781" y="2141648"/>
          <a:ext cx="2436935" cy="1949548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/>
            <a:t>Создание условий для повышения гражданской ответственности за судьбу страны,</a:t>
          </a:r>
        </a:p>
      </dsp:txBody>
      <dsp:txXfrm>
        <a:off x="639881" y="2198748"/>
        <a:ext cx="2322735" cy="1835348"/>
      </dsp:txXfrm>
    </dsp:sp>
    <dsp:sp modelId="{D4C2EDB2-1700-674D-9A7A-3A9DB0A4D430}">
      <dsp:nvSpPr>
        <dsp:cNvPr id="0" name=""/>
        <dsp:cNvSpPr/>
      </dsp:nvSpPr>
      <dsp:spPr>
        <a:xfrm rot="14700000">
          <a:off x="3045306" y="1476853"/>
          <a:ext cx="1911743" cy="731080"/>
        </a:xfrm>
        <a:prstGeom prst="leftArrow">
          <a:avLst>
            <a:gd name="adj1" fmla="val 60000"/>
            <a:gd name="adj2" fmla="val 50000"/>
          </a:avLst>
        </a:prstGeom>
        <a:solidFill>
          <a:schemeClr val="accent5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367CC310-94CE-824D-871D-E6FED4252AC1}">
      <dsp:nvSpPr>
        <dsp:cNvPr id="0" name=""/>
        <dsp:cNvSpPr/>
      </dsp:nvSpPr>
      <dsp:spPr>
        <a:xfrm>
          <a:off x="2378742" y="1305"/>
          <a:ext cx="2436935" cy="1949548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/>
            <a:t>Повышение уровня консолидации общества для решения задач обеспечения национальной безопасности и устойчивого развития Российской Федерации </a:t>
          </a:r>
        </a:p>
      </dsp:txBody>
      <dsp:txXfrm>
        <a:off x="2435842" y="58405"/>
        <a:ext cx="2322735" cy="1835348"/>
      </dsp:txXfrm>
    </dsp:sp>
    <dsp:sp modelId="{6505F1D0-8E31-2048-B093-F87E7848D4F8}">
      <dsp:nvSpPr>
        <dsp:cNvPr id="0" name=""/>
        <dsp:cNvSpPr/>
      </dsp:nvSpPr>
      <dsp:spPr>
        <a:xfrm rot="17700000">
          <a:off x="5031388" y="1476853"/>
          <a:ext cx="1911743" cy="731080"/>
        </a:xfrm>
        <a:prstGeom prst="leftArrow">
          <a:avLst>
            <a:gd name="adj1" fmla="val 60000"/>
            <a:gd name="adj2" fmla="val 50000"/>
          </a:avLst>
        </a:prstGeom>
        <a:solidFill>
          <a:schemeClr val="accent5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48F5A9FC-B071-DD4C-8B18-66ED7C54A598}">
      <dsp:nvSpPr>
        <dsp:cNvPr id="0" name=""/>
        <dsp:cNvSpPr/>
      </dsp:nvSpPr>
      <dsp:spPr>
        <a:xfrm>
          <a:off x="5172761" y="1305"/>
          <a:ext cx="2436935" cy="1949548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/>
            <a:t>Укрепление чувства сопричастности граждан к великой истории и культуре России</a:t>
          </a:r>
        </a:p>
      </dsp:txBody>
      <dsp:txXfrm>
        <a:off x="5229861" y="58405"/>
        <a:ext cx="2322735" cy="1835348"/>
      </dsp:txXfrm>
    </dsp:sp>
    <dsp:sp modelId="{3FBF99AE-4D61-0543-8F8E-F3D339315843}">
      <dsp:nvSpPr>
        <dsp:cNvPr id="0" name=""/>
        <dsp:cNvSpPr/>
      </dsp:nvSpPr>
      <dsp:spPr>
        <a:xfrm rot="20700000">
          <a:off x="6308017" y="2998280"/>
          <a:ext cx="1911743" cy="731080"/>
        </a:xfrm>
        <a:prstGeom prst="leftArrow">
          <a:avLst>
            <a:gd name="adj1" fmla="val 60000"/>
            <a:gd name="adj2" fmla="val 50000"/>
          </a:avLst>
        </a:prstGeom>
        <a:solidFill>
          <a:schemeClr val="accent5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D1E8808B-3543-D34D-8FF9-FB7118E7A835}">
      <dsp:nvSpPr>
        <dsp:cNvPr id="0" name=""/>
        <dsp:cNvSpPr/>
      </dsp:nvSpPr>
      <dsp:spPr>
        <a:xfrm>
          <a:off x="6968722" y="2141648"/>
          <a:ext cx="2436935" cy="1949548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/>
            <a:t>Обеспечение преемственности поколений россиян, воспитания гражданина, любящего свою Родину и семью, имеющего активную жизненную позицию</a:t>
          </a:r>
        </a:p>
      </dsp:txBody>
      <dsp:txXfrm>
        <a:off x="7025822" y="2198748"/>
        <a:ext cx="2322735" cy="183534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E3F0A98-190A-C94B-B788-04D0EDE453FE}">
      <dsp:nvSpPr>
        <dsp:cNvPr id="0" name=""/>
        <dsp:cNvSpPr/>
      </dsp:nvSpPr>
      <dsp:spPr>
        <a:xfrm>
          <a:off x="3125591" y="416240"/>
          <a:ext cx="4715526" cy="4715526"/>
        </a:xfrm>
        <a:prstGeom prst="pie">
          <a:avLst>
            <a:gd name="adj1" fmla="val 16200000"/>
            <a:gd name="adj2" fmla="val 0"/>
          </a:avLst>
        </a:prstGeom>
        <a:solidFill>
          <a:schemeClr val="accent5">
            <a:shade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/>
            <a:t>1. Формирование понимания и уважения к истории и культуре своей страны</a:t>
          </a:r>
          <a:br>
            <a:rPr lang="ru-RU" sz="1600" kern="1200"/>
          </a:br>
          <a:endParaRPr lang="ru-RU" sz="1600" kern="1200" dirty="0"/>
        </a:p>
      </dsp:txBody>
      <dsp:txXfrm>
        <a:off x="5628750" y="1393589"/>
        <a:ext cx="1740253" cy="1291156"/>
      </dsp:txXfrm>
    </dsp:sp>
    <dsp:sp modelId="{BC6D8458-84C1-9148-A08D-F5D3A820BAFF}">
      <dsp:nvSpPr>
        <dsp:cNvPr id="0" name=""/>
        <dsp:cNvSpPr/>
      </dsp:nvSpPr>
      <dsp:spPr>
        <a:xfrm>
          <a:off x="3125591" y="574547"/>
          <a:ext cx="4715526" cy="4715526"/>
        </a:xfrm>
        <a:prstGeom prst="pie">
          <a:avLst>
            <a:gd name="adj1" fmla="val 0"/>
            <a:gd name="adj2" fmla="val 5400000"/>
          </a:avLst>
        </a:prstGeom>
        <a:solidFill>
          <a:schemeClr val="accent5">
            <a:shade val="50000"/>
            <a:hueOff val="284827"/>
            <a:satOff val="-31797"/>
            <a:lumOff val="2854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600" kern="1200"/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600" kern="1200"/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/>
            <a:t>2. Развитие гражданской ответственности и сознательного отношения к своим обязанностям как гражданина. </a:t>
          </a:r>
          <a:br>
            <a:rPr lang="ru-RU" sz="1400" kern="1200"/>
          </a:br>
          <a:endParaRPr lang="ru-RU" sz="1400" kern="1200" dirty="0"/>
        </a:p>
      </dsp:txBody>
      <dsp:txXfrm>
        <a:off x="5628750" y="3021568"/>
        <a:ext cx="1740253" cy="1291156"/>
      </dsp:txXfrm>
    </dsp:sp>
    <dsp:sp modelId="{247F4902-01EC-C844-A963-A27E481CF6F4}">
      <dsp:nvSpPr>
        <dsp:cNvPr id="0" name=""/>
        <dsp:cNvSpPr/>
      </dsp:nvSpPr>
      <dsp:spPr>
        <a:xfrm>
          <a:off x="2967285" y="574547"/>
          <a:ext cx="4715526" cy="4715526"/>
        </a:xfrm>
        <a:prstGeom prst="pie">
          <a:avLst>
            <a:gd name="adj1" fmla="val 5400000"/>
            <a:gd name="adj2" fmla="val 10800000"/>
          </a:avLst>
        </a:prstGeom>
        <a:solidFill>
          <a:schemeClr val="accent5">
            <a:shade val="50000"/>
            <a:hueOff val="569655"/>
            <a:satOff val="-63594"/>
            <a:lumOff val="5708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/>
            <a:t>3. Развитие патриотических чувств и любви к своей стране. </a:t>
          </a:r>
          <a:br>
            <a:rPr lang="ru-RU" sz="1600" kern="1200"/>
          </a:br>
          <a:endParaRPr lang="ru-RU" sz="1600" kern="1200" dirty="0"/>
        </a:p>
      </dsp:txBody>
      <dsp:txXfrm>
        <a:off x="3439399" y="3021568"/>
        <a:ext cx="1740253" cy="1291156"/>
      </dsp:txXfrm>
    </dsp:sp>
    <dsp:sp modelId="{9CD6573C-00F0-944A-B00F-A6B985E90C4B}">
      <dsp:nvSpPr>
        <dsp:cNvPr id="0" name=""/>
        <dsp:cNvSpPr/>
      </dsp:nvSpPr>
      <dsp:spPr>
        <a:xfrm>
          <a:off x="2910486" y="287648"/>
          <a:ext cx="4829123" cy="4972711"/>
        </a:xfrm>
        <a:prstGeom prst="pie">
          <a:avLst>
            <a:gd name="adj1" fmla="val 10800000"/>
            <a:gd name="adj2" fmla="val 16200000"/>
          </a:avLst>
        </a:prstGeom>
        <a:solidFill>
          <a:schemeClr val="accent5">
            <a:shade val="50000"/>
            <a:hueOff val="284827"/>
            <a:satOff val="-31797"/>
            <a:lumOff val="2854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/>
            <a:t>4. Развитие профессиональной компетенции и этических принципов, необходимых для эффективной государственной службы. </a:t>
          </a:r>
        </a:p>
      </dsp:txBody>
      <dsp:txXfrm>
        <a:off x="3393973" y="1318301"/>
        <a:ext cx="1782176" cy="1361575"/>
      </dsp:txXfrm>
    </dsp:sp>
    <dsp:sp modelId="{27915479-1A7B-1A4E-9DA0-8DAF436C07B7}">
      <dsp:nvSpPr>
        <dsp:cNvPr id="0" name=""/>
        <dsp:cNvSpPr/>
      </dsp:nvSpPr>
      <dsp:spPr>
        <a:xfrm>
          <a:off x="2833678" y="124326"/>
          <a:ext cx="5299353" cy="5299353"/>
        </a:xfrm>
        <a:prstGeom prst="circularArrow">
          <a:avLst>
            <a:gd name="adj1" fmla="val 5085"/>
            <a:gd name="adj2" fmla="val 327528"/>
            <a:gd name="adj3" fmla="val 21272472"/>
            <a:gd name="adj4" fmla="val 16200000"/>
            <a:gd name="adj5" fmla="val 5932"/>
          </a:avLst>
        </a:prstGeom>
        <a:solidFill>
          <a:schemeClr val="accent5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FD7C59E-8B27-D848-94FB-154FFA381B8A}">
      <dsp:nvSpPr>
        <dsp:cNvPr id="0" name=""/>
        <dsp:cNvSpPr/>
      </dsp:nvSpPr>
      <dsp:spPr>
        <a:xfrm>
          <a:off x="2833678" y="282633"/>
          <a:ext cx="5299353" cy="5299353"/>
        </a:xfrm>
        <a:prstGeom prst="circularArrow">
          <a:avLst>
            <a:gd name="adj1" fmla="val 5085"/>
            <a:gd name="adj2" fmla="val 327528"/>
            <a:gd name="adj3" fmla="val 5072472"/>
            <a:gd name="adj4" fmla="val 0"/>
            <a:gd name="adj5" fmla="val 5932"/>
          </a:avLst>
        </a:prstGeom>
        <a:solidFill>
          <a:schemeClr val="accent5">
            <a:shade val="90000"/>
            <a:hueOff val="287374"/>
            <a:satOff val="-29339"/>
            <a:lumOff val="27215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DA6780F-3D90-CC4E-9EBA-4D4032638258}">
      <dsp:nvSpPr>
        <dsp:cNvPr id="0" name=""/>
        <dsp:cNvSpPr/>
      </dsp:nvSpPr>
      <dsp:spPr>
        <a:xfrm>
          <a:off x="2675371" y="282633"/>
          <a:ext cx="5299353" cy="5299353"/>
        </a:xfrm>
        <a:prstGeom prst="circularArrow">
          <a:avLst>
            <a:gd name="adj1" fmla="val 5085"/>
            <a:gd name="adj2" fmla="val 327528"/>
            <a:gd name="adj3" fmla="val 10472472"/>
            <a:gd name="adj4" fmla="val 5400000"/>
            <a:gd name="adj5" fmla="val 5932"/>
          </a:avLst>
        </a:prstGeom>
        <a:solidFill>
          <a:schemeClr val="accent5">
            <a:shade val="90000"/>
            <a:hueOff val="574749"/>
            <a:satOff val="-58678"/>
            <a:lumOff val="54429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7BEB30A-AEF4-AF4C-9D81-D29327038BD0}">
      <dsp:nvSpPr>
        <dsp:cNvPr id="0" name=""/>
        <dsp:cNvSpPr/>
      </dsp:nvSpPr>
      <dsp:spPr>
        <a:xfrm>
          <a:off x="2674927" y="123291"/>
          <a:ext cx="5299353" cy="5299353"/>
        </a:xfrm>
        <a:prstGeom prst="circularArrow">
          <a:avLst>
            <a:gd name="adj1" fmla="val 5085"/>
            <a:gd name="adj2" fmla="val 327528"/>
            <a:gd name="adj3" fmla="val 15872472"/>
            <a:gd name="adj4" fmla="val 10800000"/>
            <a:gd name="adj5" fmla="val 5932"/>
          </a:avLst>
        </a:prstGeom>
        <a:solidFill>
          <a:schemeClr val="accent5">
            <a:shade val="90000"/>
            <a:hueOff val="287374"/>
            <a:satOff val="-29339"/>
            <a:lumOff val="27215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D15C042-5DD8-DB48-88AD-7F430D3CAE83}">
      <dsp:nvSpPr>
        <dsp:cNvPr id="0" name=""/>
        <dsp:cNvSpPr/>
      </dsp:nvSpPr>
      <dsp:spPr>
        <a:xfrm>
          <a:off x="4323" y="374358"/>
          <a:ext cx="3780419" cy="3780419"/>
        </a:xfrm>
        <a:prstGeom prst="ellipse">
          <a:avLst/>
        </a:prstGeom>
        <a:solidFill>
          <a:schemeClr val="lt1">
            <a:alpha val="5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8049" tIns="22860" rIns="208049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/>
            <a:t>Улучшение организационно-методической базы и нормативно-правовой базы патриотического воспитания. </a:t>
          </a:r>
        </a:p>
      </dsp:txBody>
      <dsp:txXfrm>
        <a:off x="557953" y="927988"/>
        <a:ext cx="2673159" cy="2673159"/>
      </dsp:txXfrm>
    </dsp:sp>
    <dsp:sp modelId="{4DE053F2-B166-834D-ACEC-CC6A6898E506}">
      <dsp:nvSpPr>
        <dsp:cNvPr id="0" name=""/>
        <dsp:cNvSpPr/>
      </dsp:nvSpPr>
      <dsp:spPr>
        <a:xfrm>
          <a:off x="3028659" y="374358"/>
          <a:ext cx="3780419" cy="3780419"/>
        </a:xfrm>
        <a:prstGeom prst="ellipse">
          <a:avLst/>
        </a:prstGeom>
        <a:solidFill>
          <a:schemeClr val="lt1">
            <a:alpha val="5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8049" tIns="22860" rIns="208049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/>
            <a:t>Повышение качества патриотического воспитания в учебных учреждениях, научных учреждениях, общественных организациях за счёт дополнительных улучшенных программ патриотического воспитания. </a:t>
          </a:r>
          <a:endParaRPr lang="ru-RU" sz="1800" b="1" kern="1200" dirty="0"/>
        </a:p>
      </dsp:txBody>
      <dsp:txXfrm>
        <a:off x="3582289" y="927988"/>
        <a:ext cx="2673159" cy="2673159"/>
      </dsp:txXfrm>
    </dsp:sp>
    <dsp:sp modelId="{04F641D6-0B60-A340-B7C5-A5D2ABEF9C9D}">
      <dsp:nvSpPr>
        <dsp:cNvPr id="0" name=""/>
        <dsp:cNvSpPr/>
      </dsp:nvSpPr>
      <dsp:spPr>
        <a:xfrm>
          <a:off x="6052994" y="374358"/>
          <a:ext cx="3780419" cy="3780419"/>
        </a:xfrm>
        <a:prstGeom prst="ellipse">
          <a:avLst/>
        </a:prstGeom>
        <a:solidFill>
          <a:schemeClr val="lt1">
            <a:alpha val="5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8049" tIns="22860" rIns="208049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/>
            <a:t>Создание организаторских, пропагандистских мероприятий для дальнейшего развития патриотизма у будущих государственных служащих. </a:t>
          </a:r>
        </a:p>
      </dsp:txBody>
      <dsp:txXfrm>
        <a:off x="6606624" y="927988"/>
        <a:ext cx="2673159" cy="2673159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8E57F8B-19A7-C74F-A1B6-D8CB6505FEC7}">
      <dsp:nvSpPr>
        <dsp:cNvPr id="0" name=""/>
        <dsp:cNvSpPr/>
      </dsp:nvSpPr>
      <dsp:spPr>
        <a:xfrm>
          <a:off x="0" y="0"/>
          <a:ext cx="9837738" cy="425880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600" kern="1200" dirty="0"/>
            <a:t>Современная стратегия воспитания патриотизма у будущих государственных и муниципальных служащих базируется на положениях общенациональной идеи, которая заключается в том, чтобы создать систему грамотного воспитания патриотизма у граждан РФ в духовных, социальных и культурных ценностях. Такие ценности преломляются через систему идеи в ходе общественного развития, охраняясь при этом законом как исходное начало интеграции и сохранения целостности Российского государства, как главные ориентиры формирования личности гражданина- патриота и движения в будущее. </a:t>
          </a:r>
        </a:p>
      </dsp:txBody>
      <dsp:txXfrm>
        <a:off x="207897" y="207897"/>
        <a:ext cx="9421944" cy="384300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6E9229CD-1E50-49B6-BE57-0FE95BD1D66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1D30C6D4-B069-42CA-B07C-37374BE295B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47C28A-312D-47F3-8473-D38A81B00B2C}" type="datetimeFigureOut">
              <a:rPr lang="ru-RU" smtClean="0"/>
              <a:t>13.04.2023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8D9C3710-BBDE-491D-8DCF-1D2BE90A661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777EBFC9-F630-47C7-A02D-F71AB9DD369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8585C1-5B73-4BC2-A4CE-6B223B4441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563114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7A7B9B-2350-4130-9D0E-DE2CF81FC9D1}" type="datetimeFigureOut">
              <a:rPr lang="ru-RU" smtClean="0"/>
              <a:t>13.04.2023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A0BC89-D448-469E-BB90-AC2906C14D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846274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311428-3345-487F-B80D-75741928895D}" type="slidenum">
              <a:rPr lang="ru-RU" smtClean="0">
                <a:solidFill>
                  <a:prstClr val="black"/>
                </a:solidFill>
              </a:rPr>
              <a:pPr/>
              <a:t>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56690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hyperlink" Target="https://anspa.ru/" TargetMode="External"/><Relationship Id="rId7" Type="http://schemas.openxmlformats.org/officeDocument/2006/relationships/image" Target="../media/image5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hyperlink" Target="https://anspa.ru/" TargetMode="External"/><Relationship Id="rId7" Type="http://schemas.openxmlformats.org/officeDocument/2006/relationships/image" Target="../media/image5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anspa.ru/" TargetMode="External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anspa.ru/" TargetMode="External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hyperlink" Target="https://anspa.ru/" TargetMode="External"/><Relationship Id="rId7" Type="http://schemas.openxmlformats.org/officeDocument/2006/relationships/image" Target="../media/image8.sv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3.svg"/><Relationship Id="rId4" Type="http://schemas.openxmlformats.org/officeDocument/2006/relationships/image" Target="../media/image2.png"/><Relationship Id="rId9" Type="http://schemas.openxmlformats.org/officeDocument/2006/relationships/image" Target="../media/image5.png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hyperlink" Target="https://anspa.ru/" TargetMode="External"/><Relationship Id="rId7" Type="http://schemas.openxmlformats.org/officeDocument/2006/relationships/image" Target="../media/image8.sv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3.svg"/><Relationship Id="rId4" Type="http://schemas.openxmlformats.org/officeDocument/2006/relationships/image" Target="../media/image2.png"/><Relationship Id="rId9" Type="http://schemas.openxmlformats.org/officeDocument/2006/relationships/image" Target="../media/image5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anspa.ru/" TargetMode="External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anspa.ru/" TargetMode="External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hyperlink" Target="https://anspa.ru/" TargetMode="External"/><Relationship Id="rId7" Type="http://schemas.openxmlformats.org/officeDocument/2006/relationships/image" Target="../media/image5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hyperlink" Target="https://anspa.ru/" TargetMode="External"/><Relationship Id="rId7" Type="http://schemas.openxmlformats.org/officeDocument/2006/relationships/image" Target="../media/image5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anspa.ru/" TargetMode="External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anspa.ru/" TargetMode="External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anspa.ru/" TargetMode="External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anspa.ru/" TargetMode="External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anspa.ru/" TargetMode="External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anspa.ru/" TargetMode="External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anspa.ru/" TargetMode="External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anspa.ru/" TargetMode="External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anspa.ru/" TargetMode="External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anspa.ru/" TargetMode="External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anspa.ru/" TargetMode="External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anspa.ru/" TargetMode="External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anspa.ru/" TargetMode="External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anspa.ru/" TargetMode="External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anspa.ru/" TargetMode="External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anspa.ru/" TargetMode="External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олилиния 18">
            <a:extLst>
              <a:ext uri="{FF2B5EF4-FFF2-40B4-BE49-F238E27FC236}">
                <a16:creationId xmlns:a16="http://schemas.microsoft.com/office/drawing/2014/main" id="{89B2BE01-5661-A230-B1CD-44CEDB6A3E9B}"/>
              </a:ext>
            </a:extLst>
          </p:cNvPr>
          <p:cNvSpPr/>
          <p:nvPr userDrawn="1"/>
        </p:nvSpPr>
        <p:spPr>
          <a:xfrm>
            <a:off x="1056903" y="1"/>
            <a:ext cx="11157321" cy="6857999"/>
          </a:xfrm>
          <a:custGeom>
            <a:avLst/>
            <a:gdLst>
              <a:gd name="connsiteX0" fmla="*/ 0 w 11135096"/>
              <a:gd name="connsiteY0" fmla="*/ 0 h 6857999"/>
              <a:gd name="connsiteX1" fmla="*/ 11135096 w 11135096"/>
              <a:gd name="connsiteY1" fmla="*/ 0 h 6857999"/>
              <a:gd name="connsiteX2" fmla="*/ 11135096 w 11135096"/>
              <a:gd name="connsiteY2" fmla="*/ 6857999 h 6857999"/>
              <a:gd name="connsiteX3" fmla="*/ 0 w 11135096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135096" h="6857999">
                <a:moveTo>
                  <a:pt x="0" y="0"/>
                </a:moveTo>
                <a:lnTo>
                  <a:pt x="11135096" y="0"/>
                </a:lnTo>
                <a:lnTo>
                  <a:pt x="11135096" y="6857999"/>
                </a:lnTo>
                <a:lnTo>
                  <a:pt x="0" y="6857999"/>
                </a:lnTo>
                <a:close/>
              </a:path>
            </a:pathLst>
          </a:cu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B116B778-0F18-F88F-A909-4C0207CAAE95}"/>
              </a:ext>
            </a:extLst>
          </p:cNvPr>
          <p:cNvSpPr/>
          <p:nvPr userDrawn="1"/>
        </p:nvSpPr>
        <p:spPr>
          <a:xfrm>
            <a:off x="1059512" y="0"/>
            <a:ext cx="11154712" cy="6858000"/>
          </a:xfrm>
          <a:prstGeom prst="rect">
            <a:avLst/>
          </a:prstGeom>
          <a:solidFill>
            <a:schemeClr val="accent5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3" name="Заголовок 1">
            <a:extLst>
              <a:ext uri="{FF2B5EF4-FFF2-40B4-BE49-F238E27FC236}">
                <a16:creationId xmlns:a16="http://schemas.microsoft.com/office/drawing/2014/main" id="{9413F0F1-5B34-029F-632D-B178B93A81B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85160" y="2291494"/>
            <a:ext cx="7309379" cy="176551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lnSpc>
                <a:spcPct val="90000"/>
              </a:lnSpc>
              <a:defRPr sz="42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</a:t>
            </a:r>
            <a:br>
              <a:rPr lang="ru-RU"/>
            </a:br>
            <a:r>
              <a:rPr lang="ru-RU"/>
              <a:t>ЗАГОЛОВКА</a:t>
            </a:r>
            <a:br>
              <a:rPr lang="ru-RU" dirty="0"/>
            </a:br>
            <a:endParaRPr lang="ru-RU" dirty="0"/>
          </a:p>
        </p:txBody>
      </p:sp>
      <p:sp>
        <p:nvSpPr>
          <p:cNvPr id="25" name="Текст 24">
            <a:extLst>
              <a:ext uri="{FF2B5EF4-FFF2-40B4-BE49-F238E27FC236}">
                <a16:creationId xmlns:a16="http://schemas.microsoft.com/office/drawing/2014/main" id="{1E62C4D8-7C5B-B436-9DC1-AA2002CFAC7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695853" y="4144134"/>
            <a:ext cx="7309379" cy="548371"/>
          </a:xfrm>
        </p:spPr>
        <p:txBody>
          <a:bodyPr lIns="0" tIns="0" rIns="0" bIns="0" anchor="t" anchorCtr="0">
            <a:noAutofit/>
          </a:bodyPr>
          <a:lstStyle>
            <a:lvl1pPr>
              <a:defRPr sz="30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52A3F7F8-8A73-3112-983C-3B737A3DACC0}"/>
              </a:ext>
            </a:extLst>
          </p:cNvPr>
          <p:cNvSpPr/>
          <p:nvPr userDrawn="1"/>
        </p:nvSpPr>
        <p:spPr>
          <a:xfrm>
            <a:off x="0" y="0"/>
            <a:ext cx="1060744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8" name="Рисунок 7">
            <a:hlinkClick r:id="rId3"/>
            <a:extLst>
              <a:ext uri="{FF2B5EF4-FFF2-40B4-BE49-F238E27FC236}">
                <a16:creationId xmlns:a16="http://schemas.microsoft.com/office/drawing/2014/main" id="{677894EA-9CD9-DDF6-507E-5E4457D7A2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r="67147"/>
          <a:stretch/>
        </p:blipFill>
        <p:spPr>
          <a:xfrm>
            <a:off x="265635" y="344411"/>
            <a:ext cx="530916" cy="529335"/>
          </a:xfrm>
          <a:prstGeom prst="rect">
            <a:avLst/>
          </a:prstGeom>
        </p:spPr>
      </p:pic>
      <p:pic>
        <p:nvPicPr>
          <p:cNvPr id="78" name="Рисунок 77">
            <a:hlinkClick r:id="rId3"/>
            <a:extLst>
              <a:ext uri="{FF2B5EF4-FFF2-40B4-BE49-F238E27FC236}">
                <a16:creationId xmlns:a16="http://schemas.microsoft.com/office/drawing/2014/main" id="{5E1A9132-FE6F-459D-9DD9-C5B3360758E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861" y="5010922"/>
            <a:ext cx="664465" cy="1502667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E5C66A5-6CB8-4944-B0C0-4429B28546D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049" y="1099014"/>
            <a:ext cx="794088" cy="748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5331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4180" userDrawn="1">
          <p15:clr>
            <a:srgbClr val="FBAE40"/>
          </p15:clr>
        </p15:guide>
        <p15:guide id="3" orient="horz" pos="4065" userDrawn="1">
          <p15:clr>
            <a:srgbClr val="FBAE40"/>
          </p15:clr>
        </p15:guide>
        <p15:guide id="4" orient="horz" pos="210" userDrawn="1">
          <p15:clr>
            <a:srgbClr val="FBAE40"/>
          </p15:clr>
        </p15:guide>
        <p15:guide id="5" pos="1084" userDrawn="1">
          <p15:clr>
            <a:srgbClr val="FBAE40"/>
          </p15:clr>
        </p15:guide>
        <p15:guide id="6" pos="7242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Рисунок 117" descr="Изображение выглядит как небо, внешний, город&#10;&#10;Автоматически созданное описание">
            <a:extLst>
              <a:ext uri="{FF2B5EF4-FFF2-40B4-BE49-F238E27FC236}">
                <a16:creationId xmlns:a16="http://schemas.microsoft.com/office/drawing/2014/main" id="{9E3366D9-DF71-998B-A864-7945D80B39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8" t="6492" r="29488" b="16131"/>
          <a:stretch/>
        </p:blipFill>
        <p:spPr>
          <a:xfrm>
            <a:off x="1036008" y="-1270"/>
            <a:ext cx="11183989" cy="6859270"/>
          </a:xfrm>
          <a:prstGeom prst="rect">
            <a:avLst/>
          </a:prstGeom>
        </p:spPr>
      </p:pic>
      <p:sp>
        <p:nvSpPr>
          <p:cNvPr id="96" name="Прямоугольник 95">
            <a:extLst>
              <a:ext uri="{FF2B5EF4-FFF2-40B4-BE49-F238E27FC236}">
                <a16:creationId xmlns:a16="http://schemas.microsoft.com/office/drawing/2014/main" id="{CFF5B896-D2EC-6E60-F4D7-BCF5B6BDEC8F}"/>
              </a:ext>
            </a:extLst>
          </p:cNvPr>
          <p:cNvSpPr/>
          <p:nvPr userDrawn="1"/>
        </p:nvSpPr>
        <p:spPr>
          <a:xfrm>
            <a:off x="1036008" y="-1270"/>
            <a:ext cx="11183989" cy="6858000"/>
          </a:xfrm>
          <a:prstGeom prst="rect">
            <a:avLst/>
          </a:prstGeom>
          <a:solidFill>
            <a:schemeClr val="accent5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0DC1438B-ED55-08F0-6C5D-C54BE782DD70}"/>
              </a:ext>
            </a:extLst>
          </p:cNvPr>
          <p:cNvSpPr/>
          <p:nvPr userDrawn="1"/>
        </p:nvSpPr>
        <p:spPr>
          <a:xfrm>
            <a:off x="0" y="0"/>
            <a:ext cx="1060744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5" name="Рисунок 4">
            <a:hlinkClick r:id="rId3"/>
            <a:extLst>
              <a:ext uri="{FF2B5EF4-FFF2-40B4-BE49-F238E27FC236}">
                <a16:creationId xmlns:a16="http://schemas.microsoft.com/office/drawing/2014/main" id="{E54CB439-0EC6-0848-DDC3-6BF944F9216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r="67147"/>
          <a:stretch/>
        </p:blipFill>
        <p:spPr>
          <a:xfrm>
            <a:off x="264915" y="344411"/>
            <a:ext cx="530916" cy="529335"/>
          </a:xfrm>
          <a:prstGeom prst="rect">
            <a:avLst/>
          </a:prstGeom>
        </p:spPr>
      </p:pic>
      <p:sp>
        <p:nvSpPr>
          <p:cNvPr id="98" name="Прямоугольник 97">
            <a:extLst>
              <a:ext uri="{FF2B5EF4-FFF2-40B4-BE49-F238E27FC236}">
                <a16:creationId xmlns:a16="http://schemas.microsoft.com/office/drawing/2014/main" id="{170296B5-9B0D-18B7-7C9F-8665A08FB431}"/>
              </a:ext>
            </a:extLst>
          </p:cNvPr>
          <p:cNvSpPr/>
          <p:nvPr userDrawn="1"/>
        </p:nvSpPr>
        <p:spPr>
          <a:xfrm>
            <a:off x="1722438" y="1091565"/>
            <a:ext cx="5839898" cy="46864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9" name="Прямоугольник 98">
            <a:extLst>
              <a:ext uri="{FF2B5EF4-FFF2-40B4-BE49-F238E27FC236}">
                <a16:creationId xmlns:a16="http://schemas.microsoft.com/office/drawing/2014/main" id="{81380A6A-C0B5-07FA-0095-FA71FB3AA1F3}"/>
              </a:ext>
            </a:extLst>
          </p:cNvPr>
          <p:cNvSpPr/>
          <p:nvPr userDrawn="1"/>
        </p:nvSpPr>
        <p:spPr>
          <a:xfrm>
            <a:off x="6956855" y="1711411"/>
            <a:ext cx="4576334" cy="343517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0" name="Прямоугольник 99">
            <a:extLst>
              <a:ext uri="{FF2B5EF4-FFF2-40B4-BE49-F238E27FC236}">
                <a16:creationId xmlns:a16="http://schemas.microsoft.com/office/drawing/2014/main" id="{F0819C8A-A32A-DCAF-6DC0-E27F0620D339}"/>
              </a:ext>
            </a:extLst>
          </p:cNvPr>
          <p:cNvSpPr/>
          <p:nvPr userDrawn="1"/>
        </p:nvSpPr>
        <p:spPr>
          <a:xfrm>
            <a:off x="6820930" y="2452817"/>
            <a:ext cx="284205" cy="195236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7" name="Рисунок 106">
            <a:extLst>
              <a:ext uri="{FF2B5EF4-FFF2-40B4-BE49-F238E27FC236}">
                <a16:creationId xmlns:a16="http://schemas.microsoft.com/office/drawing/2014/main" id="{862D787A-F321-898D-AFBF-C994E04BEED7}"/>
              </a:ext>
            </a:extLst>
          </p:cNvPr>
          <p:cNvSpPr>
            <a:spLocks noGrp="1" noChangeAspect="1"/>
          </p:cNvSpPr>
          <p:nvPr userDrawn="1">
            <p:ph type="pic" sz="quarter" idx="10"/>
          </p:nvPr>
        </p:nvSpPr>
        <p:spPr>
          <a:xfrm>
            <a:off x="8558997" y="2010157"/>
            <a:ext cx="1429200" cy="1429200"/>
          </a:xfrm>
          <a:custGeom>
            <a:avLst/>
            <a:gdLst>
              <a:gd name="connsiteX0" fmla="*/ 714600 w 1429200"/>
              <a:gd name="connsiteY0" fmla="*/ 0 h 1429200"/>
              <a:gd name="connsiteX1" fmla="*/ 1429200 w 1429200"/>
              <a:gd name="connsiteY1" fmla="*/ 714600 h 1429200"/>
              <a:gd name="connsiteX2" fmla="*/ 714600 w 1429200"/>
              <a:gd name="connsiteY2" fmla="*/ 1429200 h 1429200"/>
              <a:gd name="connsiteX3" fmla="*/ 0 w 1429200"/>
              <a:gd name="connsiteY3" fmla="*/ 714600 h 1429200"/>
              <a:gd name="connsiteX4" fmla="*/ 714600 w 1429200"/>
              <a:gd name="connsiteY4" fmla="*/ 0 h 142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9200" h="1429200">
                <a:moveTo>
                  <a:pt x="714600" y="0"/>
                </a:moveTo>
                <a:cubicBezTo>
                  <a:pt x="1109263" y="0"/>
                  <a:pt x="1429200" y="319937"/>
                  <a:pt x="1429200" y="714600"/>
                </a:cubicBezTo>
                <a:cubicBezTo>
                  <a:pt x="1429200" y="1109263"/>
                  <a:pt x="1109263" y="1429200"/>
                  <a:pt x="714600" y="1429200"/>
                </a:cubicBezTo>
                <a:cubicBezTo>
                  <a:pt x="319937" y="1429200"/>
                  <a:pt x="0" y="1109263"/>
                  <a:pt x="0" y="714600"/>
                </a:cubicBezTo>
                <a:cubicBezTo>
                  <a:pt x="0" y="319937"/>
                  <a:pt x="319937" y="0"/>
                  <a:pt x="714600" y="0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</p:spPr>
        <p:txBody>
          <a:bodyPr wrap="square" anchor="ctr" anchorCtr="1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108" name="Текст 24">
            <a:extLst>
              <a:ext uri="{FF2B5EF4-FFF2-40B4-BE49-F238E27FC236}">
                <a16:creationId xmlns:a16="http://schemas.microsoft.com/office/drawing/2014/main" id="{F2F47F17-C72A-20B8-2EC9-EF1ECB542A81}"/>
              </a:ext>
            </a:extLst>
          </p:cNvPr>
          <p:cNvSpPr>
            <a:spLocks noGrp="1"/>
          </p:cNvSpPr>
          <p:nvPr userDrawn="1">
            <p:ph type="body" sz="quarter" idx="14"/>
          </p:nvPr>
        </p:nvSpPr>
        <p:spPr>
          <a:xfrm>
            <a:off x="7399737" y="3936831"/>
            <a:ext cx="3835529" cy="991157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20000"/>
              </a:lnSpc>
              <a:spcBef>
                <a:spcPts val="0"/>
              </a:spcBef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9" name="Заголовок 1">
            <a:extLst>
              <a:ext uri="{FF2B5EF4-FFF2-40B4-BE49-F238E27FC236}">
                <a16:creationId xmlns:a16="http://schemas.microsoft.com/office/drawing/2014/main" id="{9C793C0A-DAFD-9C9A-FB73-C50584656484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2105842" y="1374111"/>
            <a:ext cx="4263208" cy="1062000"/>
          </a:xfrm>
        </p:spPr>
        <p:txBody>
          <a:bodyPr wrap="square" lIns="0" tIns="0" rIns="0" bIns="0" anchor="t" anchorCtr="0">
            <a:normAutofit/>
          </a:bodyPr>
          <a:lstStyle>
            <a:lvl1pPr>
              <a:lnSpc>
                <a:spcPct val="90000"/>
              </a:lnSpc>
              <a:defRPr sz="3800"/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sp>
        <p:nvSpPr>
          <p:cNvPr id="113" name="Текст 24">
            <a:extLst>
              <a:ext uri="{FF2B5EF4-FFF2-40B4-BE49-F238E27FC236}">
                <a16:creationId xmlns:a16="http://schemas.microsoft.com/office/drawing/2014/main" id="{D813DA6D-420F-1204-2DBE-CE889D15C18B}"/>
              </a:ext>
            </a:extLst>
          </p:cNvPr>
          <p:cNvSpPr>
            <a:spLocks noGrp="1"/>
          </p:cNvSpPr>
          <p:nvPr userDrawn="1">
            <p:ph type="body" sz="quarter" idx="15"/>
          </p:nvPr>
        </p:nvSpPr>
        <p:spPr>
          <a:xfrm>
            <a:off x="2133265" y="2760837"/>
            <a:ext cx="4261661" cy="2621824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15" name="Текст 24">
            <a:extLst>
              <a:ext uri="{FF2B5EF4-FFF2-40B4-BE49-F238E27FC236}">
                <a16:creationId xmlns:a16="http://schemas.microsoft.com/office/drawing/2014/main" id="{1D0B2648-93B5-4536-C933-F042ECBE6263}"/>
              </a:ext>
            </a:extLst>
          </p:cNvPr>
          <p:cNvSpPr>
            <a:spLocks noGrp="1"/>
          </p:cNvSpPr>
          <p:nvPr userDrawn="1">
            <p:ph type="body" sz="quarter" idx="16"/>
          </p:nvPr>
        </p:nvSpPr>
        <p:spPr>
          <a:xfrm>
            <a:off x="7399737" y="3661422"/>
            <a:ext cx="3835529" cy="228203"/>
          </a:xfrm>
        </p:spPr>
        <p:txBody>
          <a:bodyPr lIns="0" tIns="0" rIns="0" bIns="0" anchor="t" anchorCtr="1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pic>
        <p:nvPicPr>
          <p:cNvPr id="84" name="Рисунок 83">
            <a:hlinkClick r:id="rId3"/>
            <a:extLst>
              <a:ext uri="{FF2B5EF4-FFF2-40B4-BE49-F238E27FC236}">
                <a16:creationId xmlns:a16="http://schemas.microsoft.com/office/drawing/2014/main" id="{09E8978C-E608-48B9-8954-95DD60AD0349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39" y="5010922"/>
            <a:ext cx="664465" cy="1502667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33A69FFA-7452-446E-9CD1-19C65F2F32E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049" y="1099014"/>
            <a:ext cx="794088" cy="748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9644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4012" userDrawn="1">
          <p15:clr>
            <a:srgbClr val="FBAE40"/>
          </p15:clr>
        </p15:guide>
        <p15:guide id="3" pos="7265" userDrawn="1">
          <p15:clr>
            <a:srgbClr val="FBAE40"/>
          </p15:clr>
        </p15:guide>
        <p15:guide id="4" pos="1084" userDrawn="1">
          <p15:clr>
            <a:srgbClr val="FBAE40"/>
          </p15:clr>
        </p15:guide>
        <p15:guide id="5" orient="horz" pos="210" userDrawn="1">
          <p15:clr>
            <a:srgbClr val="FBAE40"/>
          </p15:clr>
        </p15:guide>
        <p15:guide id="6" orient="horz" pos="4065" userDrawn="1">
          <p15:clr>
            <a:srgbClr val="FBAE40"/>
          </p15:clr>
        </p15:guide>
        <p15:guide id="7" pos="1350" userDrawn="1">
          <p15:clr>
            <a:srgbClr val="FBAE40"/>
          </p15:clr>
        </p15:guide>
        <p15:guide id="9" pos="4180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Прямоугольник 88">
            <a:extLst>
              <a:ext uri="{FF2B5EF4-FFF2-40B4-BE49-F238E27FC236}">
                <a16:creationId xmlns:a16="http://schemas.microsoft.com/office/drawing/2014/main" id="{BD173F79-53C6-AA6A-F4FC-231E7A0DF919}"/>
              </a:ext>
            </a:extLst>
          </p:cNvPr>
          <p:cNvSpPr/>
          <p:nvPr userDrawn="1"/>
        </p:nvSpPr>
        <p:spPr>
          <a:xfrm>
            <a:off x="1723079" y="3574506"/>
            <a:ext cx="2812370" cy="1336348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95000"/>
              </a:schemeClr>
            </a:solidFill>
          </a:ln>
          <a:effectLst>
            <a:outerShdw blurRad="444500" dist="127000" dir="2700000" sx="97977" sy="97977" algn="tl" rotWithShape="0">
              <a:schemeClr val="bg1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60486B3A-95C7-3E39-298A-20F287EF7B03}"/>
              </a:ext>
            </a:extLst>
          </p:cNvPr>
          <p:cNvSpPr/>
          <p:nvPr userDrawn="1"/>
        </p:nvSpPr>
        <p:spPr>
          <a:xfrm>
            <a:off x="0" y="0"/>
            <a:ext cx="1060744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5" name="Рисунок 4">
            <a:hlinkClick r:id="rId2"/>
            <a:extLst>
              <a:ext uri="{FF2B5EF4-FFF2-40B4-BE49-F238E27FC236}">
                <a16:creationId xmlns:a16="http://schemas.microsoft.com/office/drawing/2014/main" id="{CC25B7EE-88B4-C44B-D8E2-861541ECED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67147"/>
          <a:stretch/>
        </p:blipFill>
        <p:spPr>
          <a:xfrm>
            <a:off x="264915" y="344411"/>
            <a:ext cx="530916" cy="529335"/>
          </a:xfrm>
          <a:prstGeom prst="rect">
            <a:avLst/>
          </a:prstGeom>
        </p:spPr>
      </p:pic>
      <p:sp>
        <p:nvSpPr>
          <p:cNvPr id="76" name="Рисунок 39">
            <a:extLst>
              <a:ext uri="{FF2B5EF4-FFF2-40B4-BE49-F238E27FC236}">
                <a16:creationId xmlns:a16="http://schemas.microsoft.com/office/drawing/2014/main" id="{68DA6C7E-BC94-3C97-C4D7-8CBFB564A100}"/>
              </a:ext>
            </a:extLst>
          </p:cNvPr>
          <p:cNvSpPr>
            <a:spLocks noGrp="1"/>
          </p:cNvSpPr>
          <p:nvPr userDrawn="1">
            <p:ph type="pic" sz="quarter" idx="11"/>
          </p:nvPr>
        </p:nvSpPr>
        <p:spPr>
          <a:xfrm>
            <a:off x="8489950" y="0"/>
            <a:ext cx="3702050" cy="6858000"/>
          </a:xfrm>
          <a:solidFill>
            <a:schemeClr val="accent2">
              <a:lumMod val="40000"/>
              <a:lumOff val="60000"/>
            </a:schemeClr>
          </a:solidFill>
        </p:spPr>
        <p:txBody>
          <a:bodyPr anchor="ctr" anchorCtr="1"/>
          <a:lstStyle/>
          <a:p>
            <a:r>
              <a:rPr lang="ru-RU"/>
              <a:t>Вставка рисунка</a:t>
            </a:r>
          </a:p>
        </p:txBody>
      </p:sp>
      <p:sp>
        <p:nvSpPr>
          <p:cNvPr id="77" name="Заголовок 1">
            <a:extLst>
              <a:ext uri="{FF2B5EF4-FFF2-40B4-BE49-F238E27FC236}">
                <a16:creationId xmlns:a16="http://schemas.microsoft.com/office/drawing/2014/main" id="{E7648C65-7E31-3E8B-1061-8FEBBA1AF8A1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1697044" y="284950"/>
            <a:ext cx="6261436" cy="1064407"/>
          </a:xfrm>
        </p:spPr>
        <p:txBody>
          <a:bodyPr wrap="square" lIns="0" tIns="0" rIns="0" bIns="0" anchor="t" anchorCtr="0">
            <a:normAutofit/>
          </a:bodyPr>
          <a:lstStyle>
            <a:lvl1pPr>
              <a:lnSpc>
                <a:spcPct val="90000"/>
              </a:lnSpc>
              <a:defRPr sz="3800"/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sp>
        <p:nvSpPr>
          <p:cNvPr id="78" name="Текст 24">
            <a:extLst>
              <a:ext uri="{FF2B5EF4-FFF2-40B4-BE49-F238E27FC236}">
                <a16:creationId xmlns:a16="http://schemas.microsoft.com/office/drawing/2014/main" id="{D91B5219-F84F-4498-781A-EE13BEC1D1A0}"/>
              </a:ext>
            </a:extLst>
          </p:cNvPr>
          <p:cNvSpPr>
            <a:spLocks noGrp="1"/>
          </p:cNvSpPr>
          <p:nvPr userDrawn="1">
            <p:ph type="body" sz="quarter" idx="14"/>
          </p:nvPr>
        </p:nvSpPr>
        <p:spPr>
          <a:xfrm>
            <a:off x="1697044" y="1670021"/>
            <a:ext cx="6244258" cy="756000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9" name="Текст 24">
            <a:extLst>
              <a:ext uri="{FF2B5EF4-FFF2-40B4-BE49-F238E27FC236}">
                <a16:creationId xmlns:a16="http://schemas.microsoft.com/office/drawing/2014/main" id="{E1760BE7-6D27-FF6D-B50E-E7EB88BBFDFE}"/>
              </a:ext>
            </a:extLst>
          </p:cNvPr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1697044" y="2763174"/>
            <a:ext cx="6244258" cy="511367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текста</a:t>
            </a:r>
          </a:p>
        </p:txBody>
      </p:sp>
      <p:sp>
        <p:nvSpPr>
          <p:cNvPr id="81" name="Текст 24">
            <a:extLst>
              <a:ext uri="{FF2B5EF4-FFF2-40B4-BE49-F238E27FC236}">
                <a16:creationId xmlns:a16="http://schemas.microsoft.com/office/drawing/2014/main" id="{AE606EBC-18F8-943B-ED75-B0F5D4BA9419}"/>
              </a:ext>
            </a:extLst>
          </p:cNvPr>
          <p:cNvSpPr>
            <a:spLocks noGrp="1"/>
          </p:cNvSpPr>
          <p:nvPr userDrawn="1">
            <p:ph type="body" sz="quarter" idx="16"/>
          </p:nvPr>
        </p:nvSpPr>
        <p:spPr>
          <a:xfrm>
            <a:off x="1903207" y="3686010"/>
            <a:ext cx="2452114" cy="1043869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2" name="Прямоугольник 91">
            <a:extLst>
              <a:ext uri="{FF2B5EF4-FFF2-40B4-BE49-F238E27FC236}">
                <a16:creationId xmlns:a16="http://schemas.microsoft.com/office/drawing/2014/main" id="{E0D86FE1-85EE-E9B1-6982-38DCFD12BF48}"/>
              </a:ext>
            </a:extLst>
          </p:cNvPr>
          <p:cNvSpPr/>
          <p:nvPr userDrawn="1"/>
        </p:nvSpPr>
        <p:spPr>
          <a:xfrm rot="5400000" flipH="1">
            <a:off x="3056535" y="4082125"/>
            <a:ext cx="145458" cy="1512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3" name="Прямоугольник 92">
            <a:extLst>
              <a:ext uri="{FF2B5EF4-FFF2-40B4-BE49-F238E27FC236}">
                <a16:creationId xmlns:a16="http://schemas.microsoft.com/office/drawing/2014/main" id="{8BFC3425-C0E6-D6DF-FE89-066BDDFEDBEA}"/>
              </a:ext>
            </a:extLst>
          </p:cNvPr>
          <p:cNvSpPr/>
          <p:nvPr userDrawn="1"/>
        </p:nvSpPr>
        <p:spPr>
          <a:xfrm>
            <a:off x="5128932" y="3574506"/>
            <a:ext cx="2812370" cy="1336348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95000"/>
              </a:schemeClr>
            </a:solidFill>
          </a:ln>
          <a:effectLst>
            <a:outerShdw blurRad="444500" dist="127000" dir="2700000" sx="97977" sy="97977" algn="tl" rotWithShape="0">
              <a:schemeClr val="bg1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94" name="Текст 24">
            <a:extLst>
              <a:ext uri="{FF2B5EF4-FFF2-40B4-BE49-F238E27FC236}">
                <a16:creationId xmlns:a16="http://schemas.microsoft.com/office/drawing/2014/main" id="{51940EE1-4A01-9939-B2E3-DA58D8E77686}"/>
              </a:ext>
            </a:extLst>
          </p:cNvPr>
          <p:cNvSpPr>
            <a:spLocks noGrp="1"/>
          </p:cNvSpPr>
          <p:nvPr userDrawn="1">
            <p:ph type="body" sz="quarter" idx="17"/>
          </p:nvPr>
        </p:nvSpPr>
        <p:spPr>
          <a:xfrm>
            <a:off x="5309060" y="3686010"/>
            <a:ext cx="2452114" cy="1043869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5" name="Прямоугольник 94">
            <a:extLst>
              <a:ext uri="{FF2B5EF4-FFF2-40B4-BE49-F238E27FC236}">
                <a16:creationId xmlns:a16="http://schemas.microsoft.com/office/drawing/2014/main" id="{B5089E85-19CA-7382-148B-A796C7328CE3}"/>
              </a:ext>
            </a:extLst>
          </p:cNvPr>
          <p:cNvSpPr/>
          <p:nvPr userDrawn="1"/>
        </p:nvSpPr>
        <p:spPr>
          <a:xfrm rot="5400000" flipH="1">
            <a:off x="6462388" y="4082125"/>
            <a:ext cx="145458" cy="1512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6" name="Прямоугольник 95">
            <a:extLst>
              <a:ext uri="{FF2B5EF4-FFF2-40B4-BE49-F238E27FC236}">
                <a16:creationId xmlns:a16="http://schemas.microsoft.com/office/drawing/2014/main" id="{FD926DA3-B3AA-794A-B2FB-EF4580666796}"/>
              </a:ext>
            </a:extLst>
          </p:cNvPr>
          <p:cNvSpPr/>
          <p:nvPr userDrawn="1"/>
        </p:nvSpPr>
        <p:spPr>
          <a:xfrm>
            <a:off x="1723079" y="5123924"/>
            <a:ext cx="2812370" cy="1336348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95000"/>
              </a:schemeClr>
            </a:solidFill>
          </a:ln>
          <a:effectLst>
            <a:outerShdw blurRad="444500" dist="127000" dir="2700000" sx="97977" sy="97977" algn="tl" rotWithShape="0">
              <a:schemeClr val="bg1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97" name="Текст 24">
            <a:extLst>
              <a:ext uri="{FF2B5EF4-FFF2-40B4-BE49-F238E27FC236}">
                <a16:creationId xmlns:a16="http://schemas.microsoft.com/office/drawing/2014/main" id="{98FC3508-1424-577D-BC96-2855FE8F416F}"/>
              </a:ext>
            </a:extLst>
          </p:cNvPr>
          <p:cNvSpPr>
            <a:spLocks noGrp="1"/>
          </p:cNvSpPr>
          <p:nvPr userDrawn="1">
            <p:ph type="body" sz="quarter" idx="18"/>
          </p:nvPr>
        </p:nvSpPr>
        <p:spPr>
          <a:xfrm>
            <a:off x="1903207" y="5235428"/>
            <a:ext cx="2452114" cy="1043869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8" name="Прямоугольник 97">
            <a:extLst>
              <a:ext uri="{FF2B5EF4-FFF2-40B4-BE49-F238E27FC236}">
                <a16:creationId xmlns:a16="http://schemas.microsoft.com/office/drawing/2014/main" id="{EDE7640A-4CCC-01DF-B035-A5B0C87689A9}"/>
              </a:ext>
            </a:extLst>
          </p:cNvPr>
          <p:cNvSpPr/>
          <p:nvPr userDrawn="1"/>
        </p:nvSpPr>
        <p:spPr>
          <a:xfrm rot="5400000" flipH="1">
            <a:off x="3056535" y="5631543"/>
            <a:ext cx="145458" cy="1512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9" name="Прямоугольник 98">
            <a:extLst>
              <a:ext uri="{FF2B5EF4-FFF2-40B4-BE49-F238E27FC236}">
                <a16:creationId xmlns:a16="http://schemas.microsoft.com/office/drawing/2014/main" id="{153A37A6-A02C-19DD-683D-13DE5778CE14}"/>
              </a:ext>
            </a:extLst>
          </p:cNvPr>
          <p:cNvSpPr/>
          <p:nvPr userDrawn="1"/>
        </p:nvSpPr>
        <p:spPr>
          <a:xfrm>
            <a:off x="5128932" y="5123924"/>
            <a:ext cx="2812370" cy="1336348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95000"/>
              </a:schemeClr>
            </a:solidFill>
          </a:ln>
          <a:effectLst>
            <a:outerShdw blurRad="444500" dist="127000" dir="2700000" sx="97977" sy="97977" algn="tl" rotWithShape="0">
              <a:schemeClr val="bg1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100" name="Текст 24">
            <a:extLst>
              <a:ext uri="{FF2B5EF4-FFF2-40B4-BE49-F238E27FC236}">
                <a16:creationId xmlns:a16="http://schemas.microsoft.com/office/drawing/2014/main" id="{BBED5334-A869-6CC1-145D-03DF0B229D3C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5309060" y="5235428"/>
            <a:ext cx="2452114" cy="1043869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1" name="Прямоугольник 100">
            <a:extLst>
              <a:ext uri="{FF2B5EF4-FFF2-40B4-BE49-F238E27FC236}">
                <a16:creationId xmlns:a16="http://schemas.microsoft.com/office/drawing/2014/main" id="{75953F19-0FF4-4CFE-CC14-CD1BEB2598F0}"/>
              </a:ext>
            </a:extLst>
          </p:cNvPr>
          <p:cNvSpPr/>
          <p:nvPr userDrawn="1"/>
        </p:nvSpPr>
        <p:spPr>
          <a:xfrm rot="5400000" flipH="1">
            <a:off x="6462388" y="5631543"/>
            <a:ext cx="145458" cy="1512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0" name="Рисунок 89">
            <a:hlinkClick r:id="rId2"/>
            <a:extLst>
              <a:ext uri="{FF2B5EF4-FFF2-40B4-BE49-F238E27FC236}">
                <a16:creationId xmlns:a16="http://schemas.microsoft.com/office/drawing/2014/main" id="{45850E90-81D8-4A40-A040-737DEF501E2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39" y="5010922"/>
            <a:ext cx="664465" cy="1502667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BF98FB5B-FA5C-49C1-BAA7-6ADF1CF71E7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049" y="1099014"/>
            <a:ext cx="794088" cy="748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9908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4180" userDrawn="1">
          <p15:clr>
            <a:srgbClr val="FBAE40"/>
          </p15:clr>
        </p15:guide>
        <p15:guide id="3" pos="7265" userDrawn="1">
          <p15:clr>
            <a:srgbClr val="FBAE40"/>
          </p15:clr>
        </p15:guide>
        <p15:guide id="4" pos="1085" userDrawn="1">
          <p15:clr>
            <a:srgbClr val="FBAE40"/>
          </p15:clr>
        </p15:guide>
        <p15:guide id="5" orient="horz" pos="210" userDrawn="1">
          <p15:clr>
            <a:srgbClr val="FBAE40"/>
          </p15:clr>
        </p15:guide>
        <p15:guide id="6" orient="horz" pos="4065" userDrawn="1">
          <p15:clr>
            <a:srgbClr val="FBAE40"/>
          </p15:clr>
        </p15:guide>
        <p15:guide id="7" pos="3004" userDrawn="1">
          <p15:clr>
            <a:srgbClr val="FBAE40"/>
          </p15:clr>
        </p15:guide>
        <p15:guide id="8" pos="5340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6BF1B54E-77A0-2F6B-6251-EB79CC9DAA63}"/>
              </a:ext>
            </a:extLst>
          </p:cNvPr>
          <p:cNvSpPr/>
          <p:nvPr userDrawn="1"/>
        </p:nvSpPr>
        <p:spPr>
          <a:xfrm>
            <a:off x="0" y="0"/>
            <a:ext cx="1060744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5" name="Рисунок 4">
            <a:hlinkClick r:id="rId2"/>
            <a:extLst>
              <a:ext uri="{FF2B5EF4-FFF2-40B4-BE49-F238E27FC236}">
                <a16:creationId xmlns:a16="http://schemas.microsoft.com/office/drawing/2014/main" id="{F578E172-520C-EC48-A48B-AE7A0F0DE7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67147"/>
          <a:stretch/>
        </p:blipFill>
        <p:spPr>
          <a:xfrm>
            <a:off x="264915" y="344411"/>
            <a:ext cx="530916" cy="529335"/>
          </a:xfrm>
          <a:prstGeom prst="rect">
            <a:avLst/>
          </a:prstGeom>
        </p:spPr>
      </p:pic>
      <p:sp>
        <p:nvSpPr>
          <p:cNvPr id="87" name="Заголовок 1">
            <a:extLst>
              <a:ext uri="{FF2B5EF4-FFF2-40B4-BE49-F238E27FC236}">
                <a16:creationId xmlns:a16="http://schemas.microsoft.com/office/drawing/2014/main" id="{625D6996-ABE0-2283-5153-08B864AA4B9E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1692274" y="284950"/>
            <a:ext cx="9838081" cy="1062000"/>
          </a:xfrm>
        </p:spPr>
        <p:txBody>
          <a:bodyPr wrap="square" lIns="0" tIns="0" rIns="0" bIns="0" anchor="t" anchorCtr="0">
            <a:normAutofit/>
          </a:bodyPr>
          <a:lstStyle>
            <a:lvl1pPr>
              <a:lnSpc>
                <a:spcPct val="90000"/>
              </a:lnSpc>
              <a:defRPr sz="3800">
                <a:solidFill>
                  <a:schemeClr val="accent3"/>
                </a:solidFill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sp>
        <p:nvSpPr>
          <p:cNvPr id="88" name="Текст 24">
            <a:extLst>
              <a:ext uri="{FF2B5EF4-FFF2-40B4-BE49-F238E27FC236}">
                <a16:creationId xmlns:a16="http://schemas.microsoft.com/office/drawing/2014/main" id="{64F747F8-A6EA-E19C-1F4E-2D4D20CED716}"/>
              </a:ext>
            </a:extLst>
          </p:cNvPr>
          <p:cNvSpPr>
            <a:spLocks noGrp="1"/>
          </p:cNvSpPr>
          <p:nvPr userDrawn="1">
            <p:ph type="body" sz="quarter" idx="14"/>
          </p:nvPr>
        </p:nvSpPr>
        <p:spPr>
          <a:xfrm>
            <a:off x="1708430" y="1670022"/>
            <a:ext cx="9821925" cy="968400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0" name="Рисунок 89">
            <a:extLst>
              <a:ext uri="{FF2B5EF4-FFF2-40B4-BE49-F238E27FC236}">
                <a16:creationId xmlns:a16="http://schemas.microsoft.com/office/drawing/2014/main" id="{5C23556E-16B5-93DF-88E4-C4E63166E021}"/>
              </a:ext>
            </a:extLst>
          </p:cNvPr>
          <p:cNvSpPr>
            <a:spLocks noGrp="1"/>
          </p:cNvSpPr>
          <p:nvPr userDrawn="1">
            <p:ph type="pic" sz="quarter" idx="15"/>
          </p:nvPr>
        </p:nvSpPr>
        <p:spPr>
          <a:xfrm>
            <a:off x="1720850" y="2849159"/>
            <a:ext cx="2111375" cy="1067026"/>
          </a:xfrm>
          <a:noFill/>
        </p:spPr>
        <p:txBody>
          <a:bodyPr anchor="ctr" anchorCtr="1"/>
          <a:lstStyle/>
          <a:p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91" name="Рисунок 89">
            <a:extLst>
              <a:ext uri="{FF2B5EF4-FFF2-40B4-BE49-F238E27FC236}">
                <a16:creationId xmlns:a16="http://schemas.microsoft.com/office/drawing/2014/main" id="{9ED2DC1C-0D9D-E1A1-DBAB-999CA7DED10F}"/>
              </a:ext>
            </a:extLst>
          </p:cNvPr>
          <p:cNvSpPr>
            <a:spLocks noGrp="1"/>
          </p:cNvSpPr>
          <p:nvPr userDrawn="1">
            <p:ph type="pic" sz="quarter" idx="16"/>
          </p:nvPr>
        </p:nvSpPr>
        <p:spPr>
          <a:xfrm>
            <a:off x="4286250" y="2849159"/>
            <a:ext cx="2111375" cy="1067026"/>
          </a:xfrm>
          <a:noFill/>
        </p:spPr>
        <p:txBody>
          <a:bodyPr anchor="ctr" anchorCtr="1"/>
          <a:lstStyle/>
          <a:p>
            <a:r>
              <a:rPr lang="ru-RU"/>
              <a:t>Вставка рисунка</a:t>
            </a:r>
          </a:p>
        </p:txBody>
      </p:sp>
      <p:sp>
        <p:nvSpPr>
          <p:cNvPr id="92" name="Рисунок 89">
            <a:extLst>
              <a:ext uri="{FF2B5EF4-FFF2-40B4-BE49-F238E27FC236}">
                <a16:creationId xmlns:a16="http://schemas.microsoft.com/office/drawing/2014/main" id="{9DFD902F-2691-32B8-9612-4E33E7611245}"/>
              </a:ext>
            </a:extLst>
          </p:cNvPr>
          <p:cNvSpPr>
            <a:spLocks noGrp="1"/>
          </p:cNvSpPr>
          <p:nvPr userDrawn="1">
            <p:ph type="pic" sz="quarter" idx="17"/>
          </p:nvPr>
        </p:nvSpPr>
        <p:spPr>
          <a:xfrm>
            <a:off x="6851650" y="2849159"/>
            <a:ext cx="2111375" cy="1067026"/>
          </a:xfrm>
          <a:noFill/>
        </p:spPr>
        <p:txBody>
          <a:bodyPr anchor="ctr" anchorCtr="1"/>
          <a:lstStyle/>
          <a:p>
            <a:r>
              <a:rPr lang="ru-RU"/>
              <a:t>Вставка рисунка</a:t>
            </a:r>
          </a:p>
        </p:txBody>
      </p:sp>
      <p:sp>
        <p:nvSpPr>
          <p:cNvPr id="93" name="Рисунок 89">
            <a:extLst>
              <a:ext uri="{FF2B5EF4-FFF2-40B4-BE49-F238E27FC236}">
                <a16:creationId xmlns:a16="http://schemas.microsoft.com/office/drawing/2014/main" id="{9FD2D451-4E32-EA27-9765-E31217038AE8}"/>
              </a:ext>
            </a:extLst>
          </p:cNvPr>
          <p:cNvSpPr>
            <a:spLocks noGrp="1"/>
          </p:cNvSpPr>
          <p:nvPr userDrawn="1">
            <p:ph type="pic" sz="quarter" idx="18"/>
          </p:nvPr>
        </p:nvSpPr>
        <p:spPr>
          <a:xfrm>
            <a:off x="9417049" y="2849159"/>
            <a:ext cx="2111375" cy="1067026"/>
          </a:xfrm>
          <a:noFill/>
        </p:spPr>
        <p:txBody>
          <a:bodyPr anchor="ctr" anchorCtr="1"/>
          <a:lstStyle/>
          <a:p>
            <a:r>
              <a:rPr lang="ru-RU"/>
              <a:t>Вставка рисунка</a:t>
            </a:r>
          </a:p>
        </p:txBody>
      </p:sp>
      <p:sp>
        <p:nvSpPr>
          <p:cNvPr id="100" name="Текст 24">
            <a:extLst>
              <a:ext uri="{FF2B5EF4-FFF2-40B4-BE49-F238E27FC236}">
                <a16:creationId xmlns:a16="http://schemas.microsoft.com/office/drawing/2014/main" id="{FFB5F8BB-3F8E-2AB4-8103-D6B2DEFB3227}"/>
              </a:ext>
            </a:extLst>
          </p:cNvPr>
          <p:cNvSpPr>
            <a:spLocks noGrp="1"/>
          </p:cNvSpPr>
          <p:nvPr userDrawn="1">
            <p:ph type="body" sz="quarter" idx="23" hasCustomPrompt="1"/>
          </p:nvPr>
        </p:nvSpPr>
        <p:spPr>
          <a:xfrm>
            <a:off x="1719671" y="3939097"/>
            <a:ext cx="2111375" cy="611882"/>
          </a:xfrm>
        </p:spPr>
        <p:txBody>
          <a:bodyPr lIns="0" tIns="0" rIns="0" bIns="0" anchor="ctr" anchorCtr="0">
            <a:normAutofit/>
          </a:bodyPr>
          <a:lstStyle>
            <a:lvl1pPr algn="ctr">
              <a:lnSpc>
                <a:spcPct val="110000"/>
              </a:lnSpc>
              <a:spcBef>
                <a:spcPts val="0"/>
              </a:spcBef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текста</a:t>
            </a:r>
          </a:p>
        </p:txBody>
      </p:sp>
      <p:sp>
        <p:nvSpPr>
          <p:cNvPr id="101" name="Текст 24">
            <a:extLst>
              <a:ext uri="{FF2B5EF4-FFF2-40B4-BE49-F238E27FC236}">
                <a16:creationId xmlns:a16="http://schemas.microsoft.com/office/drawing/2014/main" id="{660207FF-FA4F-AE47-4426-F5E6D3BDB215}"/>
              </a:ext>
            </a:extLst>
          </p:cNvPr>
          <p:cNvSpPr>
            <a:spLocks noGrp="1"/>
          </p:cNvSpPr>
          <p:nvPr userDrawn="1">
            <p:ph type="body" sz="quarter" idx="24" hasCustomPrompt="1"/>
          </p:nvPr>
        </p:nvSpPr>
        <p:spPr>
          <a:xfrm>
            <a:off x="4286249" y="3939096"/>
            <a:ext cx="2111375" cy="611512"/>
          </a:xfrm>
        </p:spPr>
        <p:txBody>
          <a:bodyPr lIns="0" tIns="0" rIns="0" bIns="0" anchor="ctr" anchorCtr="0">
            <a:normAutofit/>
          </a:bodyPr>
          <a:lstStyle>
            <a:lvl1pPr algn="ctr">
              <a:lnSpc>
                <a:spcPct val="110000"/>
              </a:lnSpc>
              <a:spcBef>
                <a:spcPts val="0"/>
              </a:spcBef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текста</a:t>
            </a:r>
          </a:p>
        </p:txBody>
      </p:sp>
      <p:sp>
        <p:nvSpPr>
          <p:cNvPr id="102" name="Текст 24">
            <a:extLst>
              <a:ext uri="{FF2B5EF4-FFF2-40B4-BE49-F238E27FC236}">
                <a16:creationId xmlns:a16="http://schemas.microsoft.com/office/drawing/2014/main" id="{35D36C85-9D87-33AC-6472-8555545CC7AC}"/>
              </a:ext>
            </a:extLst>
          </p:cNvPr>
          <p:cNvSpPr>
            <a:spLocks noGrp="1"/>
          </p:cNvSpPr>
          <p:nvPr userDrawn="1">
            <p:ph type="body" sz="quarter" idx="25" hasCustomPrompt="1"/>
          </p:nvPr>
        </p:nvSpPr>
        <p:spPr>
          <a:xfrm>
            <a:off x="6851649" y="3939096"/>
            <a:ext cx="2111375" cy="611512"/>
          </a:xfrm>
        </p:spPr>
        <p:txBody>
          <a:bodyPr lIns="0" tIns="0" rIns="0" bIns="0" anchor="ctr" anchorCtr="0">
            <a:normAutofit/>
          </a:bodyPr>
          <a:lstStyle>
            <a:lvl1pPr algn="ctr">
              <a:lnSpc>
                <a:spcPct val="110000"/>
              </a:lnSpc>
              <a:spcBef>
                <a:spcPts val="0"/>
              </a:spcBef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текста</a:t>
            </a:r>
          </a:p>
        </p:txBody>
      </p:sp>
      <p:sp>
        <p:nvSpPr>
          <p:cNvPr id="103" name="Текст 24">
            <a:extLst>
              <a:ext uri="{FF2B5EF4-FFF2-40B4-BE49-F238E27FC236}">
                <a16:creationId xmlns:a16="http://schemas.microsoft.com/office/drawing/2014/main" id="{2FA1905F-93CB-B69D-4571-6F0BDE50FFDE}"/>
              </a:ext>
            </a:extLst>
          </p:cNvPr>
          <p:cNvSpPr>
            <a:spLocks noGrp="1"/>
          </p:cNvSpPr>
          <p:nvPr userDrawn="1">
            <p:ph type="body" sz="quarter" idx="26" hasCustomPrompt="1"/>
          </p:nvPr>
        </p:nvSpPr>
        <p:spPr>
          <a:xfrm>
            <a:off x="9416641" y="3939096"/>
            <a:ext cx="2111375" cy="611512"/>
          </a:xfrm>
        </p:spPr>
        <p:txBody>
          <a:bodyPr lIns="0" tIns="0" rIns="0" bIns="0" anchor="ctr" anchorCtr="0">
            <a:normAutofit/>
          </a:bodyPr>
          <a:lstStyle>
            <a:lvl1pPr algn="ctr">
              <a:lnSpc>
                <a:spcPct val="110000"/>
              </a:lnSpc>
              <a:spcBef>
                <a:spcPts val="0"/>
              </a:spcBef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текста</a:t>
            </a:r>
          </a:p>
        </p:txBody>
      </p:sp>
      <p:sp>
        <p:nvSpPr>
          <p:cNvPr id="104" name="Рисунок 89">
            <a:extLst>
              <a:ext uri="{FF2B5EF4-FFF2-40B4-BE49-F238E27FC236}">
                <a16:creationId xmlns:a16="http://schemas.microsoft.com/office/drawing/2014/main" id="{022CA6DB-E6BE-5D91-CB04-B58AA4B66146}"/>
              </a:ext>
            </a:extLst>
          </p:cNvPr>
          <p:cNvSpPr>
            <a:spLocks noGrp="1"/>
          </p:cNvSpPr>
          <p:nvPr userDrawn="1">
            <p:ph type="pic" sz="quarter" idx="27"/>
          </p:nvPr>
        </p:nvSpPr>
        <p:spPr>
          <a:xfrm>
            <a:off x="1720850" y="4763020"/>
            <a:ext cx="2111375" cy="1067026"/>
          </a:xfrm>
          <a:noFill/>
        </p:spPr>
        <p:txBody>
          <a:bodyPr anchor="ctr" anchorCtr="1"/>
          <a:lstStyle/>
          <a:p>
            <a:r>
              <a:rPr lang="ru-RU"/>
              <a:t>Вставка рисунка</a:t>
            </a:r>
          </a:p>
        </p:txBody>
      </p:sp>
      <p:sp>
        <p:nvSpPr>
          <p:cNvPr id="105" name="Рисунок 89">
            <a:extLst>
              <a:ext uri="{FF2B5EF4-FFF2-40B4-BE49-F238E27FC236}">
                <a16:creationId xmlns:a16="http://schemas.microsoft.com/office/drawing/2014/main" id="{38A01FB1-CB99-CCCF-FA33-7FB485771063}"/>
              </a:ext>
            </a:extLst>
          </p:cNvPr>
          <p:cNvSpPr>
            <a:spLocks noGrp="1"/>
          </p:cNvSpPr>
          <p:nvPr userDrawn="1">
            <p:ph type="pic" sz="quarter" idx="28"/>
          </p:nvPr>
        </p:nvSpPr>
        <p:spPr>
          <a:xfrm>
            <a:off x="4286250" y="4763020"/>
            <a:ext cx="2111375" cy="1067026"/>
          </a:xfrm>
          <a:noFill/>
        </p:spPr>
        <p:txBody>
          <a:bodyPr anchor="ctr" anchorCtr="1"/>
          <a:lstStyle/>
          <a:p>
            <a:r>
              <a:rPr lang="ru-RU"/>
              <a:t>Вставка рисунка</a:t>
            </a:r>
          </a:p>
        </p:txBody>
      </p:sp>
      <p:sp>
        <p:nvSpPr>
          <p:cNvPr id="106" name="Рисунок 89">
            <a:extLst>
              <a:ext uri="{FF2B5EF4-FFF2-40B4-BE49-F238E27FC236}">
                <a16:creationId xmlns:a16="http://schemas.microsoft.com/office/drawing/2014/main" id="{25137577-0B86-D050-2DE5-8C1EEBCBCF30}"/>
              </a:ext>
            </a:extLst>
          </p:cNvPr>
          <p:cNvSpPr>
            <a:spLocks noGrp="1"/>
          </p:cNvSpPr>
          <p:nvPr userDrawn="1">
            <p:ph type="pic" sz="quarter" idx="29"/>
          </p:nvPr>
        </p:nvSpPr>
        <p:spPr>
          <a:xfrm>
            <a:off x="6851650" y="4763020"/>
            <a:ext cx="2111375" cy="1067026"/>
          </a:xfrm>
          <a:noFill/>
        </p:spPr>
        <p:txBody>
          <a:bodyPr anchor="ctr" anchorCtr="1"/>
          <a:lstStyle/>
          <a:p>
            <a:r>
              <a:rPr lang="ru-RU"/>
              <a:t>Вставка рисунка</a:t>
            </a:r>
          </a:p>
        </p:txBody>
      </p:sp>
      <p:sp>
        <p:nvSpPr>
          <p:cNvPr id="107" name="Рисунок 89">
            <a:extLst>
              <a:ext uri="{FF2B5EF4-FFF2-40B4-BE49-F238E27FC236}">
                <a16:creationId xmlns:a16="http://schemas.microsoft.com/office/drawing/2014/main" id="{2327BEFA-8039-DE60-FE2B-EC4A72B57537}"/>
              </a:ext>
            </a:extLst>
          </p:cNvPr>
          <p:cNvSpPr>
            <a:spLocks noGrp="1"/>
          </p:cNvSpPr>
          <p:nvPr userDrawn="1">
            <p:ph type="pic" sz="quarter" idx="30"/>
          </p:nvPr>
        </p:nvSpPr>
        <p:spPr>
          <a:xfrm>
            <a:off x="9417049" y="4763020"/>
            <a:ext cx="2111375" cy="1067026"/>
          </a:xfrm>
          <a:noFill/>
        </p:spPr>
        <p:txBody>
          <a:bodyPr anchor="ctr" anchorCtr="1"/>
          <a:lstStyle/>
          <a:p>
            <a:r>
              <a:rPr lang="ru-RU"/>
              <a:t>Вставка рисунка</a:t>
            </a:r>
          </a:p>
        </p:txBody>
      </p:sp>
      <p:sp>
        <p:nvSpPr>
          <p:cNvPr id="109" name="Текст 24">
            <a:extLst>
              <a:ext uri="{FF2B5EF4-FFF2-40B4-BE49-F238E27FC236}">
                <a16:creationId xmlns:a16="http://schemas.microsoft.com/office/drawing/2014/main" id="{6CDCDFA4-802A-B38C-C25B-5422977D4ACE}"/>
              </a:ext>
            </a:extLst>
          </p:cNvPr>
          <p:cNvSpPr>
            <a:spLocks noGrp="1"/>
          </p:cNvSpPr>
          <p:nvPr userDrawn="1">
            <p:ph type="body" sz="quarter" idx="31" hasCustomPrompt="1"/>
          </p:nvPr>
        </p:nvSpPr>
        <p:spPr>
          <a:xfrm>
            <a:off x="1719671" y="5852957"/>
            <a:ext cx="2111375" cy="615477"/>
          </a:xfrm>
        </p:spPr>
        <p:txBody>
          <a:bodyPr lIns="0" tIns="0" rIns="0" bIns="0" anchor="ctr" anchorCtr="0">
            <a:normAutofit/>
          </a:bodyPr>
          <a:lstStyle>
            <a:lvl1pPr algn="ctr">
              <a:lnSpc>
                <a:spcPct val="110000"/>
              </a:lnSpc>
              <a:spcBef>
                <a:spcPts val="0"/>
              </a:spcBef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текста</a:t>
            </a:r>
          </a:p>
        </p:txBody>
      </p:sp>
      <p:sp>
        <p:nvSpPr>
          <p:cNvPr id="110" name="Текст 24">
            <a:extLst>
              <a:ext uri="{FF2B5EF4-FFF2-40B4-BE49-F238E27FC236}">
                <a16:creationId xmlns:a16="http://schemas.microsoft.com/office/drawing/2014/main" id="{3A1E0FF2-6188-EA43-DC05-751C7C69BA43}"/>
              </a:ext>
            </a:extLst>
          </p:cNvPr>
          <p:cNvSpPr>
            <a:spLocks noGrp="1"/>
          </p:cNvSpPr>
          <p:nvPr userDrawn="1">
            <p:ph type="body" sz="quarter" idx="32" hasCustomPrompt="1"/>
          </p:nvPr>
        </p:nvSpPr>
        <p:spPr>
          <a:xfrm>
            <a:off x="4286249" y="5852956"/>
            <a:ext cx="2111375" cy="615104"/>
          </a:xfrm>
        </p:spPr>
        <p:txBody>
          <a:bodyPr lIns="0" tIns="0" rIns="0" bIns="0" anchor="ctr" anchorCtr="0">
            <a:normAutofit/>
          </a:bodyPr>
          <a:lstStyle>
            <a:lvl1pPr algn="ctr">
              <a:lnSpc>
                <a:spcPct val="110000"/>
              </a:lnSpc>
              <a:spcBef>
                <a:spcPts val="0"/>
              </a:spcBef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текста</a:t>
            </a:r>
          </a:p>
        </p:txBody>
      </p:sp>
      <p:sp>
        <p:nvSpPr>
          <p:cNvPr id="111" name="Текст 24">
            <a:extLst>
              <a:ext uri="{FF2B5EF4-FFF2-40B4-BE49-F238E27FC236}">
                <a16:creationId xmlns:a16="http://schemas.microsoft.com/office/drawing/2014/main" id="{CFADC54C-E154-94CE-1587-5DFF051ADBC1}"/>
              </a:ext>
            </a:extLst>
          </p:cNvPr>
          <p:cNvSpPr>
            <a:spLocks noGrp="1"/>
          </p:cNvSpPr>
          <p:nvPr userDrawn="1">
            <p:ph type="body" sz="quarter" idx="33" hasCustomPrompt="1"/>
          </p:nvPr>
        </p:nvSpPr>
        <p:spPr>
          <a:xfrm>
            <a:off x="6851649" y="5852956"/>
            <a:ext cx="2111375" cy="615104"/>
          </a:xfrm>
        </p:spPr>
        <p:txBody>
          <a:bodyPr lIns="0" tIns="0" rIns="0" bIns="0" anchor="ctr" anchorCtr="0">
            <a:normAutofit/>
          </a:bodyPr>
          <a:lstStyle>
            <a:lvl1pPr algn="ctr">
              <a:lnSpc>
                <a:spcPct val="110000"/>
              </a:lnSpc>
              <a:spcBef>
                <a:spcPts val="0"/>
              </a:spcBef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текста</a:t>
            </a:r>
          </a:p>
        </p:txBody>
      </p:sp>
      <p:sp>
        <p:nvSpPr>
          <p:cNvPr id="112" name="Текст 24">
            <a:extLst>
              <a:ext uri="{FF2B5EF4-FFF2-40B4-BE49-F238E27FC236}">
                <a16:creationId xmlns:a16="http://schemas.microsoft.com/office/drawing/2014/main" id="{AD8A490A-4233-023C-98FF-33DF88FA4A47}"/>
              </a:ext>
            </a:extLst>
          </p:cNvPr>
          <p:cNvSpPr>
            <a:spLocks noGrp="1"/>
          </p:cNvSpPr>
          <p:nvPr userDrawn="1">
            <p:ph type="body" sz="quarter" idx="34" hasCustomPrompt="1"/>
          </p:nvPr>
        </p:nvSpPr>
        <p:spPr>
          <a:xfrm>
            <a:off x="9416641" y="5852956"/>
            <a:ext cx="2111375" cy="615104"/>
          </a:xfrm>
        </p:spPr>
        <p:txBody>
          <a:bodyPr lIns="0" tIns="0" rIns="0" bIns="0" anchor="ctr" anchorCtr="0">
            <a:normAutofit/>
          </a:bodyPr>
          <a:lstStyle>
            <a:lvl1pPr algn="ctr">
              <a:lnSpc>
                <a:spcPct val="110000"/>
              </a:lnSpc>
              <a:spcBef>
                <a:spcPts val="0"/>
              </a:spcBef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текста</a:t>
            </a:r>
          </a:p>
        </p:txBody>
      </p:sp>
      <p:pic>
        <p:nvPicPr>
          <p:cNvPr id="94" name="Рисунок 93">
            <a:hlinkClick r:id="rId2"/>
            <a:extLst>
              <a:ext uri="{FF2B5EF4-FFF2-40B4-BE49-F238E27FC236}">
                <a16:creationId xmlns:a16="http://schemas.microsoft.com/office/drawing/2014/main" id="{AAF7062A-3B10-4D25-B595-91D53D00E56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39" y="5010922"/>
            <a:ext cx="664465" cy="1502667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336EA32F-CFE3-44CA-AEF4-7870486B593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049" y="1099014"/>
            <a:ext cx="794088" cy="748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6300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4180" userDrawn="1">
          <p15:clr>
            <a:srgbClr val="FBAE40"/>
          </p15:clr>
        </p15:guide>
        <p15:guide id="3" pos="7265" userDrawn="1">
          <p15:clr>
            <a:srgbClr val="FBAE40"/>
          </p15:clr>
        </p15:guide>
        <p15:guide id="4" pos="1084" userDrawn="1">
          <p15:clr>
            <a:srgbClr val="FBAE40"/>
          </p15:clr>
        </p15:guide>
        <p15:guide id="5" orient="horz" pos="210" userDrawn="1">
          <p15:clr>
            <a:srgbClr val="FBAE40"/>
          </p15:clr>
        </p15:guide>
        <p15:guide id="6" orient="horz" pos="4065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небо, внешний, трава, здание&#10;&#10;Автоматически созданное описание">
            <a:extLst>
              <a:ext uri="{FF2B5EF4-FFF2-40B4-BE49-F238E27FC236}">
                <a16:creationId xmlns:a16="http://schemas.microsoft.com/office/drawing/2014/main" id="{B6CA12E4-160C-9936-9C05-8125BDE818E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0" t="42992" r="5098" b="8558"/>
          <a:stretch/>
        </p:blipFill>
        <p:spPr>
          <a:xfrm>
            <a:off x="1060511" y="137"/>
            <a:ext cx="11146415" cy="3428863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D1AF696D-9185-FAA9-673F-0E724AC3F312}"/>
              </a:ext>
            </a:extLst>
          </p:cNvPr>
          <p:cNvSpPr/>
          <p:nvPr userDrawn="1"/>
        </p:nvSpPr>
        <p:spPr>
          <a:xfrm>
            <a:off x="1059512" y="0"/>
            <a:ext cx="11132487" cy="3428863"/>
          </a:xfrm>
          <a:prstGeom prst="rect">
            <a:avLst/>
          </a:prstGeom>
          <a:gradFill flip="none" rotWithShape="1">
            <a:gsLst>
              <a:gs pos="0">
                <a:schemeClr val="accent5">
                  <a:alpha val="70000"/>
                </a:schemeClr>
              </a:gs>
              <a:gs pos="100000">
                <a:schemeClr val="accent5">
                  <a:alpha val="8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0C9ADB06-3255-F23F-1271-C079ED5FB129}"/>
              </a:ext>
            </a:extLst>
          </p:cNvPr>
          <p:cNvSpPr/>
          <p:nvPr userDrawn="1"/>
        </p:nvSpPr>
        <p:spPr>
          <a:xfrm>
            <a:off x="0" y="0"/>
            <a:ext cx="1060744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7" name="Рисунок 6">
            <a:hlinkClick r:id="rId3"/>
            <a:extLst>
              <a:ext uri="{FF2B5EF4-FFF2-40B4-BE49-F238E27FC236}">
                <a16:creationId xmlns:a16="http://schemas.microsoft.com/office/drawing/2014/main" id="{CA516939-6415-2ABA-9679-243DFD15F20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r="67147"/>
          <a:stretch/>
        </p:blipFill>
        <p:spPr>
          <a:xfrm>
            <a:off x="264915" y="344411"/>
            <a:ext cx="530916" cy="529335"/>
          </a:xfrm>
          <a:prstGeom prst="rect">
            <a:avLst/>
          </a:prstGeom>
        </p:spPr>
      </p:pic>
      <p:sp>
        <p:nvSpPr>
          <p:cNvPr id="79" name="Заголовок 1">
            <a:extLst>
              <a:ext uri="{FF2B5EF4-FFF2-40B4-BE49-F238E27FC236}">
                <a16:creationId xmlns:a16="http://schemas.microsoft.com/office/drawing/2014/main" id="{6A7FEDE9-4F39-4508-3AA0-A2E8B01093FB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1697044" y="284950"/>
            <a:ext cx="9836144" cy="1064407"/>
          </a:xfrm>
        </p:spPr>
        <p:txBody>
          <a:bodyPr wrap="square" lIns="0" tIns="0" rIns="0" bIns="0" anchor="t" anchorCtr="0">
            <a:normAutofit/>
          </a:bodyPr>
          <a:lstStyle>
            <a:lvl1pPr>
              <a:lnSpc>
                <a:spcPct val="90000"/>
              </a:lnSpc>
              <a:defRPr sz="38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sp>
        <p:nvSpPr>
          <p:cNvPr id="80" name="Текст 24">
            <a:extLst>
              <a:ext uri="{FF2B5EF4-FFF2-40B4-BE49-F238E27FC236}">
                <a16:creationId xmlns:a16="http://schemas.microsoft.com/office/drawing/2014/main" id="{92A855BF-2159-707B-6C8A-8758E6C81472}"/>
              </a:ext>
            </a:extLst>
          </p:cNvPr>
          <p:cNvSpPr>
            <a:spLocks noGrp="1"/>
          </p:cNvSpPr>
          <p:nvPr userDrawn="1">
            <p:ph type="body" sz="quarter" idx="14"/>
          </p:nvPr>
        </p:nvSpPr>
        <p:spPr>
          <a:xfrm>
            <a:off x="1697043" y="1670021"/>
            <a:ext cx="9809158" cy="1289747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pic>
        <p:nvPicPr>
          <p:cNvPr id="82" name="Рисунок 81">
            <a:extLst>
              <a:ext uri="{FF2B5EF4-FFF2-40B4-BE49-F238E27FC236}">
                <a16:creationId xmlns:a16="http://schemas.microsoft.com/office/drawing/2014/main" id="{715963BE-41A9-D61E-F79B-258632CEE32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9908" t="-4129" r="11594" b="25631"/>
          <a:stretch/>
        </p:blipFill>
        <p:spPr>
          <a:xfrm>
            <a:off x="1842158" y="3921302"/>
            <a:ext cx="375569" cy="375569"/>
          </a:xfrm>
          <a:prstGeom prst="rect">
            <a:avLst/>
          </a:prstGeom>
        </p:spPr>
      </p:pic>
      <p:sp>
        <p:nvSpPr>
          <p:cNvPr id="83" name="Текст 24">
            <a:extLst>
              <a:ext uri="{FF2B5EF4-FFF2-40B4-BE49-F238E27FC236}">
                <a16:creationId xmlns:a16="http://schemas.microsoft.com/office/drawing/2014/main" id="{53BF2F50-B701-3DA0-5EE4-2A2F12BF8EE3}"/>
              </a:ext>
            </a:extLst>
          </p:cNvPr>
          <p:cNvSpPr>
            <a:spLocks noGrp="1"/>
          </p:cNvSpPr>
          <p:nvPr userDrawn="1">
            <p:ph type="body" sz="quarter" idx="15"/>
          </p:nvPr>
        </p:nvSpPr>
        <p:spPr>
          <a:xfrm>
            <a:off x="2352030" y="3943674"/>
            <a:ext cx="2006604" cy="2445714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pic>
        <p:nvPicPr>
          <p:cNvPr id="86" name="Рисунок 85">
            <a:extLst>
              <a:ext uri="{FF2B5EF4-FFF2-40B4-BE49-F238E27FC236}">
                <a16:creationId xmlns:a16="http://schemas.microsoft.com/office/drawing/2014/main" id="{C2D0D94F-C697-53B4-BF88-5CB7932B67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9908" t="-4129" r="11594" b="25631"/>
          <a:stretch/>
        </p:blipFill>
        <p:spPr>
          <a:xfrm>
            <a:off x="5161430" y="3921302"/>
            <a:ext cx="375569" cy="375569"/>
          </a:xfrm>
          <a:prstGeom prst="rect">
            <a:avLst/>
          </a:prstGeom>
        </p:spPr>
      </p:pic>
      <p:sp>
        <p:nvSpPr>
          <p:cNvPr id="87" name="Текст 24">
            <a:extLst>
              <a:ext uri="{FF2B5EF4-FFF2-40B4-BE49-F238E27FC236}">
                <a16:creationId xmlns:a16="http://schemas.microsoft.com/office/drawing/2014/main" id="{5F8C011E-9EC7-ED66-3CD4-851713F8E51A}"/>
              </a:ext>
            </a:extLst>
          </p:cNvPr>
          <p:cNvSpPr>
            <a:spLocks noGrp="1"/>
          </p:cNvSpPr>
          <p:nvPr userDrawn="1">
            <p:ph type="body" sz="quarter" idx="16"/>
          </p:nvPr>
        </p:nvSpPr>
        <p:spPr>
          <a:xfrm>
            <a:off x="5671302" y="3943674"/>
            <a:ext cx="2006604" cy="2445714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pic>
        <p:nvPicPr>
          <p:cNvPr id="88" name="Рисунок 87">
            <a:extLst>
              <a:ext uri="{FF2B5EF4-FFF2-40B4-BE49-F238E27FC236}">
                <a16:creationId xmlns:a16="http://schemas.microsoft.com/office/drawing/2014/main" id="{BAB95509-4FC4-D57B-AA6A-3CDE7D5161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9908" t="-4129" r="11594" b="25631"/>
          <a:stretch/>
        </p:blipFill>
        <p:spPr>
          <a:xfrm>
            <a:off x="8480702" y="3921302"/>
            <a:ext cx="375569" cy="375569"/>
          </a:xfrm>
          <a:prstGeom prst="rect">
            <a:avLst/>
          </a:prstGeom>
        </p:spPr>
      </p:pic>
      <p:sp>
        <p:nvSpPr>
          <p:cNvPr id="89" name="Текст 24">
            <a:extLst>
              <a:ext uri="{FF2B5EF4-FFF2-40B4-BE49-F238E27FC236}">
                <a16:creationId xmlns:a16="http://schemas.microsoft.com/office/drawing/2014/main" id="{D033A01C-D2D4-D163-74C9-D3ECC2F30813}"/>
              </a:ext>
            </a:extLst>
          </p:cNvPr>
          <p:cNvSpPr>
            <a:spLocks noGrp="1"/>
          </p:cNvSpPr>
          <p:nvPr userDrawn="1">
            <p:ph type="body" sz="quarter" idx="17"/>
          </p:nvPr>
        </p:nvSpPr>
        <p:spPr>
          <a:xfrm>
            <a:off x="8990574" y="3943674"/>
            <a:ext cx="2006604" cy="2445714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pic>
        <p:nvPicPr>
          <p:cNvPr id="84" name="Рисунок 83">
            <a:hlinkClick r:id="rId3"/>
            <a:extLst>
              <a:ext uri="{FF2B5EF4-FFF2-40B4-BE49-F238E27FC236}">
                <a16:creationId xmlns:a16="http://schemas.microsoft.com/office/drawing/2014/main" id="{2990E688-8245-4DCE-9F03-3C27C805ED58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39" y="5010922"/>
            <a:ext cx="664465" cy="1502667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5C04C5D1-698B-4111-98CB-F1F996C76271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049" y="1099014"/>
            <a:ext cx="794088" cy="748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9986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0" userDrawn="1">
          <p15:clr>
            <a:srgbClr val="FBAE40"/>
          </p15:clr>
        </p15:guide>
        <p15:guide id="2" pos="4180" userDrawn="1">
          <p15:clr>
            <a:srgbClr val="FBAE40"/>
          </p15:clr>
        </p15:guide>
        <p15:guide id="3" pos="7265" userDrawn="1">
          <p15:clr>
            <a:srgbClr val="FBAE40"/>
          </p15:clr>
        </p15:guide>
        <p15:guide id="4" pos="1084" userDrawn="1">
          <p15:clr>
            <a:srgbClr val="FBAE40"/>
          </p15:clr>
        </p15:guide>
        <p15:guide id="5" orient="horz" pos="4065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небо, внешний, трава, здание&#10;&#10;Автоматически созданное описание">
            <a:extLst>
              <a:ext uri="{FF2B5EF4-FFF2-40B4-BE49-F238E27FC236}">
                <a16:creationId xmlns:a16="http://schemas.microsoft.com/office/drawing/2014/main" id="{B6CA12E4-160C-9936-9C05-8125BDE818E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0" t="42992" r="5098" b="8558"/>
          <a:stretch/>
        </p:blipFill>
        <p:spPr>
          <a:xfrm>
            <a:off x="1060511" y="137"/>
            <a:ext cx="11146415" cy="3428863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D1AF696D-9185-FAA9-673F-0E724AC3F312}"/>
              </a:ext>
            </a:extLst>
          </p:cNvPr>
          <p:cNvSpPr/>
          <p:nvPr userDrawn="1"/>
        </p:nvSpPr>
        <p:spPr>
          <a:xfrm>
            <a:off x="1059512" y="0"/>
            <a:ext cx="11132487" cy="3428863"/>
          </a:xfrm>
          <a:prstGeom prst="rect">
            <a:avLst/>
          </a:prstGeom>
          <a:gradFill flip="none" rotWithShape="1">
            <a:gsLst>
              <a:gs pos="0">
                <a:schemeClr val="accent5">
                  <a:alpha val="70000"/>
                </a:schemeClr>
              </a:gs>
              <a:gs pos="100000">
                <a:schemeClr val="accent5">
                  <a:alpha val="8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0C9ADB06-3255-F23F-1271-C079ED5FB129}"/>
              </a:ext>
            </a:extLst>
          </p:cNvPr>
          <p:cNvSpPr/>
          <p:nvPr userDrawn="1"/>
        </p:nvSpPr>
        <p:spPr>
          <a:xfrm>
            <a:off x="0" y="0"/>
            <a:ext cx="1060744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7" name="Рисунок 6">
            <a:hlinkClick r:id="rId3"/>
            <a:extLst>
              <a:ext uri="{FF2B5EF4-FFF2-40B4-BE49-F238E27FC236}">
                <a16:creationId xmlns:a16="http://schemas.microsoft.com/office/drawing/2014/main" id="{CA516939-6415-2ABA-9679-243DFD15F20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r="67147"/>
          <a:stretch/>
        </p:blipFill>
        <p:spPr>
          <a:xfrm>
            <a:off x="264915" y="344411"/>
            <a:ext cx="530916" cy="529335"/>
          </a:xfrm>
          <a:prstGeom prst="rect">
            <a:avLst/>
          </a:prstGeom>
        </p:spPr>
      </p:pic>
      <p:sp>
        <p:nvSpPr>
          <p:cNvPr id="79" name="Заголовок 1">
            <a:extLst>
              <a:ext uri="{FF2B5EF4-FFF2-40B4-BE49-F238E27FC236}">
                <a16:creationId xmlns:a16="http://schemas.microsoft.com/office/drawing/2014/main" id="{6A7FEDE9-4F39-4508-3AA0-A2E8B01093FB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1697044" y="284950"/>
            <a:ext cx="9836144" cy="1064407"/>
          </a:xfrm>
        </p:spPr>
        <p:txBody>
          <a:bodyPr wrap="square" lIns="0" tIns="0" rIns="0" bIns="0" anchor="t" anchorCtr="0">
            <a:normAutofit/>
          </a:bodyPr>
          <a:lstStyle>
            <a:lvl1pPr>
              <a:lnSpc>
                <a:spcPct val="90000"/>
              </a:lnSpc>
              <a:defRPr sz="38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sp>
        <p:nvSpPr>
          <p:cNvPr id="80" name="Текст 24">
            <a:extLst>
              <a:ext uri="{FF2B5EF4-FFF2-40B4-BE49-F238E27FC236}">
                <a16:creationId xmlns:a16="http://schemas.microsoft.com/office/drawing/2014/main" id="{92A855BF-2159-707B-6C8A-8758E6C81472}"/>
              </a:ext>
            </a:extLst>
          </p:cNvPr>
          <p:cNvSpPr>
            <a:spLocks noGrp="1"/>
          </p:cNvSpPr>
          <p:nvPr userDrawn="1">
            <p:ph type="body" sz="quarter" idx="14"/>
          </p:nvPr>
        </p:nvSpPr>
        <p:spPr>
          <a:xfrm>
            <a:off x="1697043" y="1670020"/>
            <a:ext cx="9809158" cy="1301779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pic>
        <p:nvPicPr>
          <p:cNvPr id="82" name="Рисунок 81">
            <a:extLst>
              <a:ext uri="{FF2B5EF4-FFF2-40B4-BE49-F238E27FC236}">
                <a16:creationId xmlns:a16="http://schemas.microsoft.com/office/drawing/2014/main" id="{715963BE-41A9-D61E-F79B-258632CEE32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9908" t="-4129" r="11594" b="25631"/>
          <a:stretch/>
        </p:blipFill>
        <p:spPr>
          <a:xfrm>
            <a:off x="1654560" y="3834215"/>
            <a:ext cx="357642" cy="357642"/>
          </a:xfrm>
          <a:prstGeom prst="rect">
            <a:avLst/>
          </a:prstGeom>
        </p:spPr>
      </p:pic>
      <p:sp>
        <p:nvSpPr>
          <p:cNvPr id="83" name="Текст 24">
            <a:extLst>
              <a:ext uri="{FF2B5EF4-FFF2-40B4-BE49-F238E27FC236}">
                <a16:creationId xmlns:a16="http://schemas.microsoft.com/office/drawing/2014/main" id="{53BF2F50-B701-3DA0-5EE4-2A2F12BF8EE3}"/>
              </a:ext>
            </a:extLst>
          </p:cNvPr>
          <p:cNvSpPr>
            <a:spLocks noGrp="1"/>
          </p:cNvSpPr>
          <p:nvPr userDrawn="1">
            <p:ph type="body" sz="quarter" idx="15"/>
          </p:nvPr>
        </p:nvSpPr>
        <p:spPr>
          <a:xfrm>
            <a:off x="2123649" y="3885154"/>
            <a:ext cx="1869597" cy="2555333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pic>
        <p:nvPicPr>
          <p:cNvPr id="94" name="Рисунок 93">
            <a:extLst>
              <a:ext uri="{FF2B5EF4-FFF2-40B4-BE49-F238E27FC236}">
                <a16:creationId xmlns:a16="http://schemas.microsoft.com/office/drawing/2014/main" id="{6C699546-67D7-6573-6A15-F5F1D8C6CD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9908" t="-4129" r="11594" b="25631"/>
          <a:stretch/>
        </p:blipFill>
        <p:spPr>
          <a:xfrm>
            <a:off x="4177907" y="3834215"/>
            <a:ext cx="357642" cy="357642"/>
          </a:xfrm>
          <a:prstGeom prst="rect">
            <a:avLst/>
          </a:prstGeom>
        </p:spPr>
      </p:pic>
      <p:sp>
        <p:nvSpPr>
          <p:cNvPr id="95" name="Текст 24">
            <a:extLst>
              <a:ext uri="{FF2B5EF4-FFF2-40B4-BE49-F238E27FC236}">
                <a16:creationId xmlns:a16="http://schemas.microsoft.com/office/drawing/2014/main" id="{F99130A2-7D4D-E981-DAEE-CA82D0AA770E}"/>
              </a:ext>
            </a:extLst>
          </p:cNvPr>
          <p:cNvSpPr>
            <a:spLocks noGrp="1"/>
          </p:cNvSpPr>
          <p:nvPr userDrawn="1">
            <p:ph type="body" sz="quarter" idx="16"/>
          </p:nvPr>
        </p:nvSpPr>
        <p:spPr>
          <a:xfrm>
            <a:off x="4640272" y="3885154"/>
            <a:ext cx="1869597" cy="2555333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pic>
        <p:nvPicPr>
          <p:cNvPr id="96" name="Рисунок 95">
            <a:extLst>
              <a:ext uri="{FF2B5EF4-FFF2-40B4-BE49-F238E27FC236}">
                <a16:creationId xmlns:a16="http://schemas.microsoft.com/office/drawing/2014/main" id="{57EEF973-C13E-340E-4BF4-0E5F9B5C55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9908" t="-4129" r="11594" b="25631"/>
          <a:stretch/>
        </p:blipFill>
        <p:spPr>
          <a:xfrm>
            <a:off x="6686439" y="3834215"/>
            <a:ext cx="357642" cy="357642"/>
          </a:xfrm>
          <a:prstGeom prst="rect">
            <a:avLst/>
          </a:prstGeom>
        </p:spPr>
      </p:pic>
      <p:sp>
        <p:nvSpPr>
          <p:cNvPr id="97" name="Текст 24">
            <a:extLst>
              <a:ext uri="{FF2B5EF4-FFF2-40B4-BE49-F238E27FC236}">
                <a16:creationId xmlns:a16="http://schemas.microsoft.com/office/drawing/2014/main" id="{649FEFC1-7644-B2EA-ABBB-854436470544}"/>
              </a:ext>
            </a:extLst>
          </p:cNvPr>
          <p:cNvSpPr>
            <a:spLocks noGrp="1"/>
          </p:cNvSpPr>
          <p:nvPr userDrawn="1">
            <p:ph type="body" sz="quarter" idx="17"/>
          </p:nvPr>
        </p:nvSpPr>
        <p:spPr>
          <a:xfrm>
            <a:off x="7156895" y="3885154"/>
            <a:ext cx="1869597" cy="2555333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pic>
        <p:nvPicPr>
          <p:cNvPr id="98" name="Рисунок 97">
            <a:extLst>
              <a:ext uri="{FF2B5EF4-FFF2-40B4-BE49-F238E27FC236}">
                <a16:creationId xmlns:a16="http://schemas.microsoft.com/office/drawing/2014/main" id="{4D862FEA-F67B-8917-DC57-3F6F581ADA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9908" t="-4129" r="11594" b="25631"/>
          <a:stretch/>
        </p:blipFill>
        <p:spPr>
          <a:xfrm>
            <a:off x="9203061" y="3834215"/>
            <a:ext cx="357642" cy="357642"/>
          </a:xfrm>
          <a:prstGeom prst="rect">
            <a:avLst/>
          </a:prstGeom>
        </p:spPr>
      </p:pic>
      <p:sp>
        <p:nvSpPr>
          <p:cNvPr id="99" name="Текст 24">
            <a:extLst>
              <a:ext uri="{FF2B5EF4-FFF2-40B4-BE49-F238E27FC236}">
                <a16:creationId xmlns:a16="http://schemas.microsoft.com/office/drawing/2014/main" id="{AF7F4E20-85BF-DB26-7DE9-E5F6B1D5AD32}"/>
              </a:ext>
            </a:extLst>
          </p:cNvPr>
          <p:cNvSpPr>
            <a:spLocks noGrp="1"/>
          </p:cNvSpPr>
          <p:nvPr userDrawn="1">
            <p:ph type="body" sz="quarter" idx="18"/>
          </p:nvPr>
        </p:nvSpPr>
        <p:spPr>
          <a:xfrm>
            <a:off x="9673518" y="3885154"/>
            <a:ext cx="1869597" cy="2555333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pic>
        <p:nvPicPr>
          <p:cNvPr id="86" name="Рисунок 85">
            <a:hlinkClick r:id="rId3"/>
            <a:extLst>
              <a:ext uri="{FF2B5EF4-FFF2-40B4-BE49-F238E27FC236}">
                <a16:creationId xmlns:a16="http://schemas.microsoft.com/office/drawing/2014/main" id="{F606DB43-0FF1-4F8A-B0C5-696515C3205F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39" y="5010922"/>
            <a:ext cx="664465" cy="1502667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E098B58B-8496-4D0D-B782-FB92CF0E3749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049" y="1099014"/>
            <a:ext cx="794088" cy="748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5927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0" userDrawn="1">
          <p15:clr>
            <a:srgbClr val="FBAE40"/>
          </p15:clr>
        </p15:guide>
        <p15:guide id="2" pos="4180" userDrawn="1">
          <p15:clr>
            <a:srgbClr val="FBAE40"/>
          </p15:clr>
        </p15:guide>
        <p15:guide id="3" pos="7265" userDrawn="1">
          <p15:clr>
            <a:srgbClr val="FBAE40"/>
          </p15:clr>
        </p15:guide>
        <p15:guide id="4" pos="1084" userDrawn="1">
          <p15:clr>
            <a:srgbClr val="FBAE40"/>
          </p15:clr>
        </p15:guide>
        <p15:guide id="5" orient="horz" pos="4065" userDrawn="1">
          <p15:clr>
            <a:srgbClr val="FBAE40"/>
          </p15:clr>
        </p15:guide>
        <p15:guide id="6" orient="horz" pos="2478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TextBox 114">
            <a:extLst>
              <a:ext uri="{FF2B5EF4-FFF2-40B4-BE49-F238E27FC236}">
                <a16:creationId xmlns:a16="http://schemas.microsoft.com/office/drawing/2014/main" id="{FD6F4C4F-3525-CE99-1BC2-46E69B5682E8}"/>
              </a:ext>
            </a:extLst>
          </p:cNvPr>
          <p:cNvSpPr txBox="1"/>
          <p:nvPr userDrawn="1"/>
        </p:nvSpPr>
        <p:spPr>
          <a:xfrm>
            <a:off x="6384982" y="1725044"/>
            <a:ext cx="1149606" cy="769441"/>
          </a:xfrm>
          <a:prstGeom prst="rect">
            <a:avLst/>
          </a:prstGeom>
          <a:noFill/>
        </p:spPr>
        <p:txBody>
          <a:bodyPr wrap="square" lIns="90000" rtlCol="0" anchor="ctr" anchorCtr="1">
            <a:spAutoFit/>
          </a:bodyPr>
          <a:lstStyle/>
          <a:p>
            <a:pPr algn="ctr"/>
            <a:r>
              <a:rPr lang="en-US" sz="4400" spc="-150" dirty="0">
                <a:solidFill>
                  <a:schemeClr val="accent2"/>
                </a:solidFill>
                <a:latin typeface="+mj-lt"/>
              </a:rPr>
              <a:t>06</a:t>
            </a:r>
            <a:endParaRPr lang="ru-RU" sz="4400" spc="-150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BAF69CDD-5D82-6BA6-F735-149EAD0EC21C}"/>
              </a:ext>
            </a:extLst>
          </p:cNvPr>
          <p:cNvSpPr/>
          <p:nvPr userDrawn="1"/>
        </p:nvSpPr>
        <p:spPr>
          <a:xfrm>
            <a:off x="0" y="0"/>
            <a:ext cx="1060744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5" name="Рисунок 4">
            <a:hlinkClick r:id="rId2"/>
            <a:extLst>
              <a:ext uri="{FF2B5EF4-FFF2-40B4-BE49-F238E27FC236}">
                <a16:creationId xmlns:a16="http://schemas.microsoft.com/office/drawing/2014/main" id="{3C673D5B-2218-4A80-74F3-0C314196A6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67147"/>
          <a:stretch/>
        </p:blipFill>
        <p:spPr>
          <a:xfrm>
            <a:off x="264915" y="344411"/>
            <a:ext cx="530916" cy="529335"/>
          </a:xfrm>
          <a:prstGeom prst="rect">
            <a:avLst/>
          </a:prstGeom>
        </p:spPr>
      </p:pic>
      <p:sp>
        <p:nvSpPr>
          <p:cNvPr id="75" name="Заголовок 1">
            <a:extLst>
              <a:ext uri="{FF2B5EF4-FFF2-40B4-BE49-F238E27FC236}">
                <a16:creationId xmlns:a16="http://schemas.microsoft.com/office/drawing/2014/main" id="{C9D8C87E-B59B-3985-7A1C-F985698F6FBE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1692274" y="284950"/>
            <a:ext cx="9838081" cy="1062000"/>
          </a:xfrm>
        </p:spPr>
        <p:txBody>
          <a:bodyPr wrap="square" lIns="0" tIns="0" rIns="0" bIns="0" anchor="t" anchorCtr="0">
            <a:normAutofit/>
          </a:bodyPr>
          <a:lstStyle>
            <a:lvl1pPr>
              <a:lnSpc>
                <a:spcPct val="90000"/>
              </a:lnSpc>
              <a:defRPr sz="3800">
                <a:solidFill>
                  <a:schemeClr val="accent3"/>
                </a:solidFill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BA9DA53C-D097-167D-4964-880EB5B2C1F4}"/>
              </a:ext>
            </a:extLst>
          </p:cNvPr>
          <p:cNvSpPr txBox="1"/>
          <p:nvPr userDrawn="1"/>
        </p:nvSpPr>
        <p:spPr>
          <a:xfrm>
            <a:off x="1555549" y="1725044"/>
            <a:ext cx="1009287" cy="769441"/>
          </a:xfrm>
          <a:prstGeom prst="rect">
            <a:avLst/>
          </a:prstGeom>
          <a:noFill/>
        </p:spPr>
        <p:txBody>
          <a:bodyPr wrap="square" lIns="90000" rtlCol="0" anchor="ctr" anchorCtr="1">
            <a:spAutoFit/>
          </a:bodyPr>
          <a:lstStyle/>
          <a:p>
            <a:pPr algn="ctr"/>
            <a:r>
              <a:rPr lang="en-US" sz="4400" spc="300" baseline="0" dirty="0">
                <a:solidFill>
                  <a:schemeClr val="accent2"/>
                </a:solidFill>
                <a:latin typeface="+mj-lt"/>
              </a:rPr>
              <a:t>01</a:t>
            </a:r>
            <a:endParaRPr lang="ru-RU" sz="4400" spc="300" baseline="0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0614E91E-09A3-6257-A7E0-5D30AC43590A}"/>
              </a:ext>
            </a:extLst>
          </p:cNvPr>
          <p:cNvSpPr txBox="1"/>
          <p:nvPr userDrawn="1"/>
        </p:nvSpPr>
        <p:spPr>
          <a:xfrm>
            <a:off x="1482698" y="4338915"/>
            <a:ext cx="1149606" cy="769441"/>
          </a:xfrm>
          <a:prstGeom prst="rect">
            <a:avLst/>
          </a:prstGeom>
          <a:noFill/>
        </p:spPr>
        <p:txBody>
          <a:bodyPr wrap="square" lIns="90000" rtlCol="0" anchor="ctr" anchorCtr="1">
            <a:spAutoFit/>
          </a:bodyPr>
          <a:lstStyle/>
          <a:p>
            <a:pPr algn="ctr"/>
            <a:r>
              <a:rPr lang="en-US" sz="4400" spc="-150" dirty="0">
                <a:solidFill>
                  <a:schemeClr val="accent2"/>
                </a:solidFill>
                <a:latin typeface="+mj-lt"/>
              </a:rPr>
              <a:t>04</a:t>
            </a:r>
            <a:endParaRPr lang="ru-RU" sz="4400" spc="-150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3603A130-C906-EBB4-4D10-E044BE9A3158}"/>
              </a:ext>
            </a:extLst>
          </p:cNvPr>
          <p:cNvSpPr txBox="1"/>
          <p:nvPr userDrawn="1"/>
        </p:nvSpPr>
        <p:spPr>
          <a:xfrm>
            <a:off x="1477646" y="3464238"/>
            <a:ext cx="1149606" cy="769441"/>
          </a:xfrm>
          <a:prstGeom prst="rect">
            <a:avLst/>
          </a:prstGeom>
          <a:noFill/>
        </p:spPr>
        <p:txBody>
          <a:bodyPr wrap="square" lIns="90000" rtlCol="0" anchor="ctr" anchorCtr="1">
            <a:spAutoFit/>
          </a:bodyPr>
          <a:lstStyle/>
          <a:p>
            <a:pPr algn="ctr"/>
            <a:r>
              <a:rPr lang="en-US" sz="4400" spc="-150" dirty="0">
                <a:solidFill>
                  <a:schemeClr val="accent2"/>
                </a:solidFill>
                <a:latin typeface="+mj-lt"/>
              </a:rPr>
              <a:t>03</a:t>
            </a:r>
            <a:endParaRPr lang="ru-RU" sz="4400" spc="-150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7E3296C3-D098-7D80-B8EF-C048594C7166}"/>
              </a:ext>
            </a:extLst>
          </p:cNvPr>
          <p:cNvSpPr txBox="1"/>
          <p:nvPr userDrawn="1"/>
        </p:nvSpPr>
        <p:spPr>
          <a:xfrm>
            <a:off x="1467542" y="2589561"/>
            <a:ext cx="1149606" cy="769441"/>
          </a:xfrm>
          <a:prstGeom prst="rect">
            <a:avLst/>
          </a:prstGeom>
          <a:noFill/>
        </p:spPr>
        <p:txBody>
          <a:bodyPr wrap="square" lIns="90000" rtlCol="0" anchor="ctr" anchorCtr="1">
            <a:spAutoFit/>
          </a:bodyPr>
          <a:lstStyle/>
          <a:p>
            <a:pPr algn="ctr"/>
            <a:r>
              <a:rPr lang="en-US" sz="4400" spc="-150" dirty="0">
                <a:solidFill>
                  <a:schemeClr val="accent2"/>
                </a:solidFill>
                <a:latin typeface="+mj-lt"/>
              </a:rPr>
              <a:t>02</a:t>
            </a:r>
            <a:endParaRPr lang="ru-RU" sz="4400" spc="-150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89" name="Текст 24">
            <a:extLst>
              <a:ext uri="{FF2B5EF4-FFF2-40B4-BE49-F238E27FC236}">
                <a16:creationId xmlns:a16="http://schemas.microsoft.com/office/drawing/2014/main" id="{62AB5968-6402-EEB6-346A-73705F89A4CB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2606008" y="1889763"/>
            <a:ext cx="3332647" cy="436881"/>
          </a:xfrm>
        </p:spPr>
        <p:txBody>
          <a:bodyPr lIns="0" tIns="0" rIns="0" bIns="0" anchor="ctr" anchorCtr="0">
            <a:noAutofit/>
          </a:bodyPr>
          <a:lstStyle>
            <a:lvl1pPr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en-US" dirty="0"/>
            </a:br>
            <a:r>
              <a:rPr lang="ru-RU" dirty="0"/>
              <a:t>текста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E892ACCA-70BD-FA96-9EC0-B8E5A526C60B}"/>
              </a:ext>
            </a:extLst>
          </p:cNvPr>
          <p:cNvSpPr txBox="1"/>
          <p:nvPr userDrawn="1"/>
        </p:nvSpPr>
        <p:spPr>
          <a:xfrm>
            <a:off x="1522077" y="5213591"/>
            <a:ext cx="1060744" cy="769441"/>
          </a:xfrm>
          <a:prstGeom prst="rect">
            <a:avLst/>
          </a:prstGeom>
          <a:noFill/>
        </p:spPr>
        <p:txBody>
          <a:bodyPr wrap="square" lIns="90000" rtlCol="0" anchor="ctr" anchorCtr="1">
            <a:spAutoFit/>
          </a:bodyPr>
          <a:lstStyle>
            <a:defPPr>
              <a:defRPr lang="ru-RU"/>
            </a:defPPr>
            <a:lvl1pPr algn="ctr">
              <a:defRPr sz="5400" spc="-15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 sz="4400" spc="-150" baseline="0" dirty="0">
                <a:solidFill>
                  <a:schemeClr val="accent2"/>
                </a:solidFill>
              </a:rPr>
              <a:t>05</a:t>
            </a:r>
            <a:endParaRPr lang="ru-RU" sz="4400" spc="-150" baseline="0" dirty="0">
              <a:solidFill>
                <a:schemeClr val="accent2"/>
              </a:solidFill>
            </a:endParaRPr>
          </a:p>
        </p:txBody>
      </p:sp>
      <p:sp>
        <p:nvSpPr>
          <p:cNvPr id="101" name="Текст 24">
            <a:extLst>
              <a:ext uri="{FF2B5EF4-FFF2-40B4-BE49-F238E27FC236}">
                <a16:creationId xmlns:a16="http://schemas.microsoft.com/office/drawing/2014/main" id="{1F70C4F0-F123-77CC-D57A-7454AA359170}"/>
              </a:ext>
            </a:extLst>
          </p:cNvPr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2606008" y="2755903"/>
            <a:ext cx="3332647" cy="436881"/>
          </a:xfrm>
        </p:spPr>
        <p:txBody>
          <a:bodyPr lIns="0" tIns="0" rIns="0" bIns="0" anchor="ctr" anchorCtr="0">
            <a:noAutofit/>
          </a:bodyPr>
          <a:lstStyle>
            <a:lvl1pPr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en-US" dirty="0"/>
            </a:br>
            <a:r>
              <a:rPr lang="ru-RU" dirty="0"/>
              <a:t>текста</a:t>
            </a:r>
          </a:p>
        </p:txBody>
      </p:sp>
      <p:sp>
        <p:nvSpPr>
          <p:cNvPr id="102" name="Текст 24">
            <a:extLst>
              <a:ext uri="{FF2B5EF4-FFF2-40B4-BE49-F238E27FC236}">
                <a16:creationId xmlns:a16="http://schemas.microsoft.com/office/drawing/2014/main" id="{CD6ABD5D-B923-81E2-FD17-D9FDDC43CCD0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2606008" y="3632203"/>
            <a:ext cx="3332647" cy="436881"/>
          </a:xfrm>
        </p:spPr>
        <p:txBody>
          <a:bodyPr lIns="0" tIns="0" rIns="0" bIns="0" anchor="ctr" anchorCtr="0">
            <a:noAutofit/>
          </a:bodyPr>
          <a:lstStyle>
            <a:lvl1pPr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en-US" dirty="0"/>
            </a:br>
            <a:r>
              <a:rPr lang="ru-RU" dirty="0"/>
              <a:t>текста</a:t>
            </a:r>
          </a:p>
        </p:txBody>
      </p:sp>
      <p:sp>
        <p:nvSpPr>
          <p:cNvPr id="103" name="Текст 24">
            <a:extLst>
              <a:ext uri="{FF2B5EF4-FFF2-40B4-BE49-F238E27FC236}">
                <a16:creationId xmlns:a16="http://schemas.microsoft.com/office/drawing/2014/main" id="{1ECA2DA8-F0FB-724F-26CF-EDD61F21A543}"/>
              </a:ext>
            </a:extLst>
          </p:cNvPr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2606008" y="4508503"/>
            <a:ext cx="3332647" cy="436881"/>
          </a:xfrm>
        </p:spPr>
        <p:txBody>
          <a:bodyPr lIns="0" tIns="0" rIns="0" bIns="0" anchor="ctr" anchorCtr="0">
            <a:noAutofit/>
          </a:bodyPr>
          <a:lstStyle>
            <a:lvl1pPr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en-US" dirty="0"/>
            </a:br>
            <a:r>
              <a:rPr lang="ru-RU" dirty="0"/>
              <a:t>текста</a:t>
            </a:r>
          </a:p>
        </p:txBody>
      </p:sp>
      <p:sp>
        <p:nvSpPr>
          <p:cNvPr id="104" name="Текст 24">
            <a:extLst>
              <a:ext uri="{FF2B5EF4-FFF2-40B4-BE49-F238E27FC236}">
                <a16:creationId xmlns:a16="http://schemas.microsoft.com/office/drawing/2014/main" id="{6F7E5C11-0491-C843-B47B-2C3839274B05}"/>
              </a:ext>
            </a:extLst>
          </p:cNvPr>
          <p:cNvSpPr>
            <a:spLocks noGrp="1"/>
          </p:cNvSpPr>
          <p:nvPr userDrawn="1">
            <p:ph type="body" sz="quarter" idx="18" hasCustomPrompt="1"/>
          </p:nvPr>
        </p:nvSpPr>
        <p:spPr>
          <a:xfrm>
            <a:off x="2606008" y="5384803"/>
            <a:ext cx="3332647" cy="436881"/>
          </a:xfrm>
        </p:spPr>
        <p:txBody>
          <a:bodyPr lIns="0" tIns="0" rIns="0" bIns="0" anchor="ctr" anchorCtr="0">
            <a:noAutofit/>
          </a:bodyPr>
          <a:lstStyle>
            <a:lvl1pPr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en-US" dirty="0"/>
            </a:br>
            <a:r>
              <a:rPr lang="ru-RU" dirty="0"/>
              <a:t>текста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5BAC3F4E-3B7C-965E-F5E1-81E840152999}"/>
              </a:ext>
            </a:extLst>
          </p:cNvPr>
          <p:cNvSpPr txBox="1"/>
          <p:nvPr userDrawn="1"/>
        </p:nvSpPr>
        <p:spPr>
          <a:xfrm>
            <a:off x="6400138" y="4338915"/>
            <a:ext cx="1149606" cy="769441"/>
          </a:xfrm>
          <a:prstGeom prst="rect">
            <a:avLst/>
          </a:prstGeom>
          <a:noFill/>
        </p:spPr>
        <p:txBody>
          <a:bodyPr wrap="square" lIns="90000" rtlCol="0" anchor="ctr" anchorCtr="1">
            <a:spAutoFit/>
          </a:bodyPr>
          <a:lstStyle/>
          <a:p>
            <a:pPr algn="ctr"/>
            <a:r>
              <a:rPr lang="en-US" sz="4400" spc="-150" dirty="0">
                <a:solidFill>
                  <a:schemeClr val="accent2"/>
                </a:solidFill>
                <a:latin typeface="+mj-lt"/>
              </a:rPr>
              <a:t>09</a:t>
            </a:r>
            <a:endParaRPr lang="ru-RU" sz="4400" spc="-150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AEAF681D-6A80-01A4-531B-437BA9643C39}"/>
              </a:ext>
            </a:extLst>
          </p:cNvPr>
          <p:cNvSpPr txBox="1"/>
          <p:nvPr userDrawn="1"/>
        </p:nvSpPr>
        <p:spPr>
          <a:xfrm>
            <a:off x="6395086" y="3464238"/>
            <a:ext cx="1149606" cy="769441"/>
          </a:xfrm>
          <a:prstGeom prst="rect">
            <a:avLst/>
          </a:prstGeom>
          <a:noFill/>
        </p:spPr>
        <p:txBody>
          <a:bodyPr wrap="square" lIns="90000" rtlCol="0" anchor="ctr" anchorCtr="1">
            <a:spAutoFit/>
          </a:bodyPr>
          <a:lstStyle/>
          <a:p>
            <a:pPr algn="ctr"/>
            <a:r>
              <a:rPr lang="en-US" sz="4400" spc="-150" dirty="0">
                <a:solidFill>
                  <a:schemeClr val="accent2"/>
                </a:solidFill>
                <a:latin typeface="+mj-lt"/>
              </a:rPr>
              <a:t>08</a:t>
            </a:r>
            <a:endParaRPr lang="ru-RU" sz="4400" spc="-150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DCF48760-FDB6-AD7F-C6E3-A81D95454CDE}"/>
              </a:ext>
            </a:extLst>
          </p:cNvPr>
          <p:cNvSpPr txBox="1"/>
          <p:nvPr userDrawn="1"/>
        </p:nvSpPr>
        <p:spPr>
          <a:xfrm>
            <a:off x="6384982" y="2589561"/>
            <a:ext cx="1149606" cy="769441"/>
          </a:xfrm>
          <a:prstGeom prst="rect">
            <a:avLst/>
          </a:prstGeom>
          <a:noFill/>
        </p:spPr>
        <p:txBody>
          <a:bodyPr wrap="square" lIns="90000" rtlCol="0" anchor="ctr" anchorCtr="1">
            <a:spAutoFit/>
          </a:bodyPr>
          <a:lstStyle/>
          <a:p>
            <a:pPr algn="ctr"/>
            <a:r>
              <a:rPr lang="en-US" sz="4400" spc="-150" dirty="0">
                <a:solidFill>
                  <a:schemeClr val="accent2"/>
                </a:solidFill>
                <a:latin typeface="+mj-lt"/>
              </a:rPr>
              <a:t>07</a:t>
            </a:r>
            <a:endParaRPr lang="ru-RU" sz="4400" spc="-150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109" name="Текст 24">
            <a:extLst>
              <a:ext uri="{FF2B5EF4-FFF2-40B4-BE49-F238E27FC236}">
                <a16:creationId xmlns:a16="http://schemas.microsoft.com/office/drawing/2014/main" id="{33696083-BA5C-6DFF-A19E-8900579237C8}"/>
              </a:ext>
            </a:extLst>
          </p:cNvPr>
          <p:cNvSpPr>
            <a:spLocks noGrp="1"/>
          </p:cNvSpPr>
          <p:nvPr userDrawn="1">
            <p:ph type="body" sz="quarter" idx="19" hasCustomPrompt="1"/>
          </p:nvPr>
        </p:nvSpPr>
        <p:spPr>
          <a:xfrm>
            <a:off x="7526663" y="1889763"/>
            <a:ext cx="3330914" cy="436881"/>
          </a:xfrm>
        </p:spPr>
        <p:txBody>
          <a:bodyPr lIns="0" tIns="0" rIns="0" bIns="0" anchor="ctr" anchorCtr="0">
            <a:noAutofit/>
          </a:bodyPr>
          <a:lstStyle>
            <a:lvl1pPr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en-US" dirty="0"/>
            </a:br>
            <a:r>
              <a:rPr lang="ru-RU" dirty="0"/>
              <a:t>текста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1C6CAF18-2426-66BC-F6EC-CA99F60E79BB}"/>
              </a:ext>
            </a:extLst>
          </p:cNvPr>
          <p:cNvSpPr txBox="1"/>
          <p:nvPr userDrawn="1"/>
        </p:nvSpPr>
        <p:spPr>
          <a:xfrm>
            <a:off x="6490297" y="5213591"/>
            <a:ext cx="1060744" cy="769441"/>
          </a:xfrm>
          <a:prstGeom prst="rect">
            <a:avLst/>
          </a:prstGeom>
          <a:noFill/>
        </p:spPr>
        <p:txBody>
          <a:bodyPr wrap="square" lIns="90000" rtlCol="0" anchor="ctr" anchorCtr="1">
            <a:spAutoFit/>
          </a:bodyPr>
          <a:lstStyle>
            <a:defPPr>
              <a:defRPr lang="ru-RU"/>
            </a:defPPr>
            <a:lvl1pPr algn="ctr">
              <a:defRPr sz="5400" spc="-150">
                <a:solidFill>
                  <a:schemeClr val="accent2"/>
                </a:solidFill>
                <a:latin typeface="+mj-lt"/>
              </a:defRPr>
            </a:lvl1pPr>
          </a:lstStyle>
          <a:p>
            <a:pPr marL="0" lvl="0" algn="ctr" defTabSz="914400" rtl="0" eaLnBrk="1" latinLnBrk="0" hangingPunct="1"/>
            <a:r>
              <a:rPr lang="en-US" sz="4400" kern="1200" spc="300" baseline="0" dirty="0">
                <a:solidFill>
                  <a:schemeClr val="accent2"/>
                </a:solidFill>
                <a:latin typeface="+mj-lt"/>
                <a:ea typeface="+mn-ea"/>
                <a:cs typeface="+mn-cs"/>
              </a:rPr>
              <a:t>10</a:t>
            </a:r>
            <a:endParaRPr lang="ru-RU" sz="4400" kern="1200" spc="300" baseline="0" dirty="0">
              <a:solidFill>
                <a:schemeClr val="accent2"/>
              </a:solidFill>
              <a:latin typeface="+mj-lt"/>
              <a:ea typeface="+mn-ea"/>
              <a:cs typeface="+mn-cs"/>
            </a:endParaRPr>
          </a:p>
        </p:txBody>
      </p:sp>
      <p:sp>
        <p:nvSpPr>
          <p:cNvPr id="111" name="Текст 24">
            <a:extLst>
              <a:ext uri="{FF2B5EF4-FFF2-40B4-BE49-F238E27FC236}">
                <a16:creationId xmlns:a16="http://schemas.microsoft.com/office/drawing/2014/main" id="{213787AF-96BA-74FD-9CDF-7659B148E351}"/>
              </a:ext>
            </a:extLst>
          </p:cNvPr>
          <p:cNvSpPr>
            <a:spLocks noGrp="1"/>
          </p:cNvSpPr>
          <p:nvPr userDrawn="1">
            <p:ph type="body" sz="quarter" idx="20" hasCustomPrompt="1"/>
          </p:nvPr>
        </p:nvSpPr>
        <p:spPr>
          <a:xfrm>
            <a:off x="7526663" y="2755903"/>
            <a:ext cx="3330914" cy="436881"/>
          </a:xfrm>
        </p:spPr>
        <p:txBody>
          <a:bodyPr lIns="0" tIns="0" rIns="0" bIns="0" anchor="ctr" anchorCtr="0">
            <a:noAutofit/>
          </a:bodyPr>
          <a:lstStyle>
            <a:lvl1pPr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en-US" dirty="0"/>
            </a:br>
            <a:r>
              <a:rPr lang="ru-RU" dirty="0"/>
              <a:t>текста</a:t>
            </a:r>
          </a:p>
        </p:txBody>
      </p:sp>
      <p:sp>
        <p:nvSpPr>
          <p:cNvPr id="112" name="Текст 24">
            <a:extLst>
              <a:ext uri="{FF2B5EF4-FFF2-40B4-BE49-F238E27FC236}">
                <a16:creationId xmlns:a16="http://schemas.microsoft.com/office/drawing/2014/main" id="{E84B82DD-E223-4521-A0DE-D442F2C0FB00}"/>
              </a:ext>
            </a:extLst>
          </p:cNvPr>
          <p:cNvSpPr>
            <a:spLocks noGrp="1"/>
          </p:cNvSpPr>
          <p:nvPr userDrawn="1">
            <p:ph type="body" sz="quarter" idx="21" hasCustomPrompt="1"/>
          </p:nvPr>
        </p:nvSpPr>
        <p:spPr>
          <a:xfrm>
            <a:off x="7526663" y="3632203"/>
            <a:ext cx="3330914" cy="436881"/>
          </a:xfrm>
        </p:spPr>
        <p:txBody>
          <a:bodyPr lIns="0" tIns="0" rIns="0" bIns="0" anchor="ctr" anchorCtr="0">
            <a:noAutofit/>
          </a:bodyPr>
          <a:lstStyle>
            <a:lvl1pPr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en-US" dirty="0"/>
            </a:br>
            <a:r>
              <a:rPr lang="ru-RU" dirty="0"/>
              <a:t>текста</a:t>
            </a:r>
          </a:p>
        </p:txBody>
      </p:sp>
      <p:sp>
        <p:nvSpPr>
          <p:cNvPr id="113" name="Текст 24">
            <a:extLst>
              <a:ext uri="{FF2B5EF4-FFF2-40B4-BE49-F238E27FC236}">
                <a16:creationId xmlns:a16="http://schemas.microsoft.com/office/drawing/2014/main" id="{799019CC-4A8F-6D21-2495-B7B291F88014}"/>
              </a:ext>
            </a:extLst>
          </p:cNvPr>
          <p:cNvSpPr>
            <a:spLocks noGrp="1"/>
          </p:cNvSpPr>
          <p:nvPr userDrawn="1">
            <p:ph type="body" sz="quarter" idx="22" hasCustomPrompt="1"/>
          </p:nvPr>
        </p:nvSpPr>
        <p:spPr>
          <a:xfrm>
            <a:off x="7526663" y="4508503"/>
            <a:ext cx="3330914" cy="436881"/>
          </a:xfrm>
        </p:spPr>
        <p:txBody>
          <a:bodyPr lIns="0" tIns="0" rIns="0" bIns="0" anchor="ctr" anchorCtr="0">
            <a:noAutofit/>
          </a:bodyPr>
          <a:lstStyle>
            <a:lvl1pPr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en-US" dirty="0"/>
            </a:br>
            <a:r>
              <a:rPr lang="ru-RU" dirty="0"/>
              <a:t>текста</a:t>
            </a:r>
          </a:p>
        </p:txBody>
      </p:sp>
      <p:sp>
        <p:nvSpPr>
          <p:cNvPr id="114" name="Текст 24">
            <a:extLst>
              <a:ext uri="{FF2B5EF4-FFF2-40B4-BE49-F238E27FC236}">
                <a16:creationId xmlns:a16="http://schemas.microsoft.com/office/drawing/2014/main" id="{3F430777-2126-5305-8E93-F8DF4485D269}"/>
              </a:ext>
            </a:extLst>
          </p:cNvPr>
          <p:cNvSpPr>
            <a:spLocks noGrp="1"/>
          </p:cNvSpPr>
          <p:nvPr userDrawn="1">
            <p:ph type="body" sz="quarter" idx="23" hasCustomPrompt="1"/>
          </p:nvPr>
        </p:nvSpPr>
        <p:spPr>
          <a:xfrm>
            <a:off x="7526663" y="5384803"/>
            <a:ext cx="3330914" cy="436881"/>
          </a:xfrm>
        </p:spPr>
        <p:txBody>
          <a:bodyPr lIns="0" tIns="0" rIns="0" bIns="0" anchor="ctr" anchorCtr="0">
            <a:noAutofit/>
          </a:bodyPr>
          <a:lstStyle>
            <a:lvl1pPr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en-US" dirty="0"/>
            </a:br>
            <a:r>
              <a:rPr lang="ru-RU" dirty="0"/>
              <a:t>текста</a:t>
            </a:r>
          </a:p>
        </p:txBody>
      </p:sp>
      <p:pic>
        <p:nvPicPr>
          <p:cNvPr id="95" name="Рисунок 94">
            <a:hlinkClick r:id="rId2"/>
            <a:extLst>
              <a:ext uri="{FF2B5EF4-FFF2-40B4-BE49-F238E27FC236}">
                <a16:creationId xmlns:a16="http://schemas.microsoft.com/office/drawing/2014/main" id="{FB6DDDFE-9BC1-4B38-B1D0-CCA466513BF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39" y="5010922"/>
            <a:ext cx="664465" cy="1502667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2B1601B6-B1E7-4D3A-AF7E-201A53D509F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049" y="1099014"/>
            <a:ext cx="794088" cy="748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1845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4180" userDrawn="1">
          <p15:clr>
            <a:srgbClr val="FBAE40"/>
          </p15:clr>
        </p15:guide>
        <p15:guide id="3" pos="1084" userDrawn="1">
          <p15:clr>
            <a:srgbClr val="FBAE40"/>
          </p15:clr>
        </p15:guide>
        <p15:guide id="4" pos="7265" userDrawn="1">
          <p15:clr>
            <a:srgbClr val="FBAE40"/>
          </p15:clr>
        </p15:guide>
        <p15:guide id="5" orient="horz" pos="210" userDrawn="1">
          <p15:clr>
            <a:srgbClr val="FBAE40"/>
          </p15:clr>
        </p15:guide>
        <p15:guide id="6" orient="horz" pos="4065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TextBox 99">
            <a:extLst>
              <a:ext uri="{FF2B5EF4-FFF2-40B4-BE49-F238E27FC236}">
                <a16:creationId xmlns:a16="http://schemas.microsoft.com/office/drawing/2014/main" id="{90EEFAC0-2551-80F4-3FDF-E5F34DC50B62}"/>
              </a:ext>
            </a:extLst>
          </p:cNvPr>
          <p:cNvSpPr txBox="1"/>
          <p:nvPr userDrawn="1"/>
        </p:nvSpPr>
        <p:spPr>
          <a:xfrm>
            <a:off x="6305624" y="1814955"/>
            <a:ext cx="1384832" cy="830997"/>
          </a:xfrm>
          <a:prstGeom prst="rect">
            <a:avLst/>
          </a:prstGeom>
          <a:noFill/>
        </p:spPr>
        <p:txBody>
          <a:bodyPr wrap="square" lIns="90000" rtlCol="0" anchor="ctr" anchorCtr="1">
            <a:spAutoFit/>
          </a:bodyPr>
          <a:lstStyle>
            <a:defPPr>
              <a:defRPr lang="ru-RU"/>
            </a:defPPr>
            <a:lvl1pPr algn="ctr">
              <a:defRPr sz="4800" spc="-150">
                <a:solidFill>
                  <a:schemeClr val="accent1">
                    <a:lumMod val="20000"/>
                    <a:lumOff val="8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>
                <a:solidFill>
                  <a:schemeClr val="accent2"/>
                </a:solidFill>
              </a:rPr>
              <a:t>0</a:t>
            </a:r>
            <a:r>
              <a:rPr lang="ru-RU" dirty="0">
                <a:solidFill>
                  <a:schemeClr val="accent2"/>
                </a:solidFill>
              </a:rPr>
              <a:t>5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651C4EDC-FE73-F44F-5A75-E18A8920783E}"/>
              </a:ext>
            </a:extLst>
          </p:cNvPr>
          <p:cNvSpPr txBox="1"/>
          <p:nvPr userDrawn="1"/>
        </p:nvSpPr>
        <p:spPr>
          <a:xfrm>
            <a:off x="6198768" y="4093892"/>
            <a:ext cx="1577362" cy="830997"/>
          </a:xfrm>
          <a:prstGeom prst="rect">
            <a:avLst/>
          </a:prstGeom>
          <a:noFill/>
        </p:spPr>
        <p:txBody>
          <a:bodyPr wrap="square" lIns="90000" rtlCol="0" anchor="ctr" anchorCtr="1">
            <a:spAutoFit/>
          </a:bodyPr>
          <a:lstStyle/>
          <a:p>
            <a:pPr algn="ctr"/>
            <a:r>
              <a:rPr lang="en-US" sz="4800" spc="-150" dirty="0">
                <a:solidFill>
                  <a:schemeClr val="accent2"/>
                </a:solidFill>
                <a:latin typeface="+mj-lt"/>
              </a:rPr>
              <a:t>0</a:t>
            </a:r>
            <a:r>
              <a:rPr lang="ru-RU" sz="4800" spc="-150" dirty="0">
                <a:solidFill>
                  <a:schemeClr val="accent2"/>
                </a:solidFill>
                <a:latin typeface="+mj-lt"/>
              </a:rPr>
              <a:t>7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BAF69CDD-5D82-6BA6-F735-149EAD0EC21C}"/>
              </a:ext>
            </a:extLst>
          </p:cNvPr>
          <p:cNvSpPr/>
          <p:nvPr userDrawn="1"/>
        </p:nvSpPr>
        <p:spPr>
          <a:xfrm>
            <a:off x="0" y="0"/>
            <a:ext cx="1060744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5" name="Рисунок 4">
            <a:hlinkClick r:id="rId2"/>
            <a:extLst>
              <a:ext uri="{FF2B5EF4-FFF2-40B4-BE49-F238E27FC236}">
                <a16:creationId xmlns:a16="http://schemas.microsoft.com/office/drawing/2014/main" id="{3C673D5B-2218-4A80-74F3-0C314196A6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67147"/>
          <a:stretch/>
        </p:blipFill>
        <p:spPr>
          <a:xfrm>
            <a:off x="264915" y="344411"/>
            <a:ext cx="530916" cy="529335"/>
          </a:xfrm>
          <a:prstGeom prst="rect">
            <a:avLst/>
          </a:prstGeom>
        </p:spPr>
      </p:pic>
      <p:sp>
        <p:nvSpPr>
          <p:cNvPr id="75" name="Заголовок 1">
            <a:extLst>
              <a:ext uri="{FF2B5EF4-FFF2-40B4-BE49-F238E27FC236}">
                <a16:creationId xmlns:a16="http://schemas.microsoft.com/office/drawing/2014/main" id="{C9D8C87E-B59B-3985-7A1C-F985698F6FBE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1692274" y="284950"/>
            <a:ext cx="9838081" cy="1062000"/>
          </a:xfrm>
        </p:spPr>
        <p:txBody>
          <a:bodyPr wrap="square" lIns="0" tIns="0" rIns="0" bIns="0" anchor="t" anchorCtr="0">
            <a:normAutofit/>
          </a:bodyPr>
          <a:lstStyle>
            <a:lvl1pPr>
              <a:lnSpc>
                <a:spcPct val="90000"/>
              </a:lnSpc>
              <a:defRPr sz="3800">
                <a:solidFill>
                  <a:schemeClr val="accent3"/>
                </a:solidFill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BA9DA53C-D097-167D-4964-880EB5B2C1F4}"/>
              </a:ext>
            </a:extLst>
          </p:cNvPr>
          <p:cNvSpPr txBox="1"/>
          <p:nvPr userDrawn="1"/>
        </p:nvSpPr>
        <p:spPr>
          <a:xfrm>
            <a:off x="1403772" y="1814956"/>
            <a:ext cx="1384832" cy="830997"/>
          </a:xfrm>
          <a:prstGeom prst="rect">
            <a:avLst/>
          </a:prstGeom>
          <a:noFill/>
        </p:spPr>
        <p:txBody>
          <a:bodyPr wrap="square" lIns="90000" rtlCol="0" anchor="ctr" anchorCtr="1">
            <a:spAutoFit/>
          </a:bodyPr>
          <a:lstStyle/>
          <a:p>
            <a:pPr algn="ctr"/>
            <a:r>
              <a:rPr lang="en-US" sz="4800" spc="300" baseline="0" dirty="0">
                <a:solidFill>
                  <a:schemeClr val="accent2"/>
                </a:solidFill>
                <a:latin typeface="+mj-lt"/>
              </a:rPr>
              <a:t>01</a:t>
            </a:r>
            <a:endParaRPr lang="ru-RU" sz="4800" spc="300" baseline="0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0614E91E-09A3-6257-A7E0-5D30AC43590A}"/>
              </a:ext>
            </a:extLst>
          </p:cNvPr>
          <p:cNvSpPr txBox="1"/>
          <p:nvPr userDrawn="1"/>
        </p:nvSpPr>
        <p:spPr>
          <a:xfrm>
            <a:off x="1306599" y="5232332"/>
            <a:ext cx="1577362" cy="830997"/>
          </a:xfrm>
          <a:prstGeom prst="rect">
            <a:avLst/>
          </a:prstGeom>
          <a:noFill/>
        </p:spPr>
        <p:txBody>
          <a:bodyPr wrap="square" lIns="90000" rtlCol="0" anchor="ctr" anchorCtr="1">
            <a:spAutoFit/>
          </a:bodyPr>
          <a:lstStyle/>
          <a:p>
            <a:pPr algn="ctr"/>
            <a:r>
              <a:rPr lang="en-US" sz="4800" spc="-150" dirty="0">
                <a:solidFill>
                  <a:schemeClr val="accent2"/>
                </a:solidFill>
                <a:latin typeface="+mj-lt"/>
              </a:rPr>
              <a:t>04</a:t>
            </a:r>
            <a:endParaRPr lang="ru-RU" sz="4800" spc="-150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3603A130-C906-EBB4-4D10-E044BE9A3158}"/>
              </a:ext>
            </a:extLst>
          </p:cNvPr>
          <p:cNvSpPr txBox="1"/>
          <p:nvPr userDrawn="1"/>
        </p:nvSpPr>
        <p:spPr>
          <a:xfrm>
            <a:off x="1299846" y="4093892"/>
            <a:ext cx="1577362" cy="830997"/>
          </a:xfrm>
          <a:prstGeom prst="rect">
            <a:avLst/>
          </a:prstGeom>
          <a:noFill/>
        </p:spPr>
        <p:txBody>
          <a:bodyPr wrap="square" lIns="90000" rtlCol="0" anchor="ctr" anchorCtr="1">
            <a:spAutoFit/>
          </a:bodyPr>
          <a:lstStyle/>
          <a:p>
            <a:pPr algn="ctr"/>
            <a:r>
              <a:rPr lang="en-US" sz="4800" spc="-150" dirty="0">
                <a:solidFill>
                  <a:schemeClr val="accent2"/>
                </a:solidFill>
                <a:latin typeface="+mj-lt"/>
              </a:rPr>
              <a:t>03</a:t>
            </a:r>
            <a:endParaRPr lang="ru-RU" sz="4800" spc="-150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7E3296C3-D098-7D80-B8EF-C048594C7166}"/>
              </a:ext>
            </a:extLst>
          </p:cNvPr>
          <p:cNvSpPr txBox="1"/>
          <p:nvPr userDrawn="1"/>
        </p:nvSpPr>
        <p:spPr>
          <a:xfrm>
            <a:off x="1293073" y="2951168"/>
            <a:ext cx="1577362" cy="830997"/>
          </a:xfrm>
          <a:prstGeom prst="rect">
            <a:avLst/>
          </a:prstGeom>
          <a:noFill/>
        </p:spPr>
        <p:txBody>
          <a:bodyPr wrap="square" lIns="90000" rtlCol="0" anchor="ctr" anchorCtr="1">
            <a:spAutoFit/>
          </a:bodyPr>
          <a:lstStyle/>
          <a:p>
            <a:pPr algn="ctr"/>
            <a:r>
              <a:rPr lang="en-US" sz="4800" spc="-150" dirty="0">
                <a:solidFill>
                  <a:schemeClr val="accent2"/>
                </a:solidFill>
                <a:latin typeface="+mj-lt"/>
              </a:rPr>
              <a:t>02</a:t>
            </a:r>
            <a:endParaRPr lang="ru-RU" sz="4800" spc="-150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89" name="Текст 24">
            <a:extLst>
              <a:ext uri="{FF2B5EF4-FFF2-40B4-BE49-F238E27FC236}">
                <a16:creationId xmlns:a16="http://schemas.microsoft.com/office/drawing/2014/main" id="{62AB5968-6402-EEB6-346A-73705F89A4CB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2677884" y="1868313"/>
            <a:ext cx="3420000" cy="687600"/>
          </a:xfrm>
        </p:spPr>
        <p:txBody>
          <a:bodyPr lIns="0" tIns="0" rIns="0" bIns="0" anchor="ctr" anchorCtr="0">
            <a:norm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en-US" dirty="0"/>
            </a:br>
            <a:r>
              <a:rPr lang="ru-RU" dirty="0"/>
              <a:t>текста</a:t>
            </a:r>
            <a:endParaRPr lang="en-US" dirty="0"/>
          </a:p>
        </p:txBody>
      </p:sp>
      <p:sp>
        <p:nvSpPr>
          <p:cNvPr id="101" name="Текст 24">
            <a:extLst>
              <a:ext uri="{FF2B5EF4-FFF2-40B4-BE49-F238E27FC236}">
                <a16:creationId xmlns:a16="http://schemas.microsoft.com/office/drawing/2014/main" id="{1F70C4F0-F123-77CC-D57A-7454AA359170}"/>
              </a:ext>
            </a:extLst>
          </p:cNvPr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2677884" y="3016952"/>
            <a:ext cx="3420000" cy="687600"/>
          </a:xfrm>
        </p:spPr>
        <p:txBody>
          <a:bodyPr lIns="0" tIns="0" rIns="0" bIns="0" anchor="ctr" anchorCtr="0">
            <a:norm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en-US" dirty="0"/>
            </a:br>
            <a:r>
              <a:rPr lang="ru-RU" dirty="0"/>
              <a:t>текста</a:t>
            </a:r>
          </a:p>
        </p:txBody>
      </p:sp>
      <p:sp>
        <p:nvSpPr>
          <p:cNvPr id="102" name="Текст 24">
            <a:extLst>
              <a:ext uri="{FF2B5EF4-FFF2-40B4-BE49-F238E27FC236}">
                <a16:creationId xmlns:a16="http://schemas.microsoft.com/office/drawing/2014/main" id="{CD6ABD5D-B923-81E2-FD17-D9FDDC43CCD0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2677884" y="4165591"/>
            <a:ext cx="3420000" cy="687600"/>
          </a:xfrm>
        </p:spPr>
        <p:txBody>
          <a:bodyPr lIns="0" tIns="0" rIns="0" bIns="0" anchor="ctr" anchorCtr="0">
            <a:norm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en-US" dirty="0"/>
            </a:br>
            <a:r>
              <a:rPr lang="ru-RU" dirty="0"/>
              <a:t>текста</a:t>
            </a:r>
          </a:p>
        </p:txBody>
      </p:sp>
      <p:sp>
        <p:nvSpPr>
          <p:cNvPr id="103" name="Текст 24">
            <a:extLst>
              <a:ext uri="{FF2B5EF4-FFF2-40B4-BE49-F238E27FC236}">
                <a16:creationId xmlns:a16="http://schemas.microsoft.com/office/drawing/2014/main" id="{1ECA2DA8-F0FB-724F-26CF-EDD61F21A543}"/>
              </a:ext>
            </a:extLst>
          </p:cNvPr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2677884" y="5314230"/>
            <a:ext cx="3420000" cy="687600"/>
          </a:xfrm>
        </p:spPr>
        <p:txBody>
          <a:bodyPr lIns="0" tIns="0" rIns="0" bIns="0" anchor="ctr" anchorCtr="0">
            <a:norm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en-US" dirty="0"/>
            </a:br>
            <a:r>
              <a:rPr lang="ru-RU" dirty="0"/>
              <a:t>текста</a:t>
            </a:r>
          </a:p>
        </p:txBody>
      </p:sp>
      <p:sp>
        <p:nvSpPr>
          <p:cNvPr id="95" name="Текст 24">
            <a:extLst>
              <a:ext uri="{FF2B5EF4-FFF2-40B4-BE49-F238E27FC236}">
                <a16:creationId xmlns:a16="http://schemas.microsoft.com/office/drawing/2014/main" id="{5C7AFC25-D95A-A80A-057E-E9EC02E550FB}"/>
              </a:ext>
            </a:extLst>
          </p:cNvPr>
          <p:cNvSpPr>
            <a:spLocks noGrp="1"/>
          </p:cNvSpPr>
          <p:nvPr userDrawn="1">
            <p:ph type="body" sz="quarter" idx="18" hasCustomPrompt="1"/>
          </p:nvPr>
        </p:nvSpPr>
        <p:spPr>
          <a:xfrm>
            <a:off x="7592784" y="1868313"/>
            <a:ext cx="3404749" cy="687600"/>
          </a:xfrm>
        </p:spPr>
        <p:txBody>
          <a:bodyPr lIns="0" tIns="0" rIns="0" bIns="0" anchor="ctr" anchorCtr="0">
            <a:norm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en-US" dirty="0"/>
            </a:br>
            <a:r>
              <a:rPr lang="ru-RU" dirty="0"/>
              <a:t>текста</a:t>
            </a:r>
            <a:endParaRPr lang="en-US" dirty="0"/>
          </a:p>
        </p:txBody>
      </p:sp>
      <p:sp>
        <p:nvSpPr>
          <p:cNvPr id="96" name="Текст 24">
            <a:extLst>
              <a:ext uri="{FF2B5EF4-FFF2-40B4-BE49-F238E27FC236}">
                <a16:creationId xmlns:a16="http://schemas.microsoft.com/office/drawing/2014/main" id="{6D8BB943-914F-9F16-FE96-D4AF096784D7}"/>
              </a:ext>
            </a:extLst>
          </p:cNvPr>
          <p:cNvSpPr>
            <a:spLocks noGrp="1"/>
          </p:cNvSpPr>
          <p:nvPr userDrawn="1">
            <p:ph type="body" sz="quarter" idx="19" hasCustomPrompt="1"/>
          </p:nvPr>
        </p:nvSpPr>
        <p:spPr>
          <a:xfrm>
            <a:off x="7592784" y="3016952"/>
            <a:ext cx="3404749" cy="687600"/>
          </a:xfrm>
        </p:spPr>
        <p:txBody>
          <a:bodyPr lIns="0" tIns="0" rIns="0" bIns="0" anchor="ctr" anchorCtr="0">
            <a:norm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en-US" dirty="0"/>
            </a:br>
            <a:r>
              <a:rPr lang="ru-RU" dirty="0"/>
              <a:t>текста</a:t>
            </a:r>
          </a:p>
        </p:txBody>
      </p:sp>
      <p:sp>
        <p:nvSpPr>
          <p:cNvPr id="97" name="Текст 24">
            <a:extLst>
              <a:ext uri="{FF2B5EF4-FFF2-40B4-BE49-F238E27FC236}">
                <a16:creationId xmlns:a16="http://schemas.microsoft.com/office/drawing/2014/main" id="{04DC0C29-B98C-2DCD-1437-291EBBE9DA00}"/>
              </a:ext>
            </a:extLst>
          </p:cNvPr>
          <p:cNvSpPr>
            <a:spLocks noGrp="1"/>
          </p:cNvSpPr>
          <p:nvPr userDrawn="1">
            <p:ph type="body" sz="quarter" idx="20" hasCustomPrompt="1"/>
          </p:nvPr>
        </p:nvSpPr>
        <p:spPr>
          <a:xfrm>
            <a:off x="7592784" y="4165591"/>
            <a:ext cx="3404749" cy="687600"/>
          </a:xfrm>
        </p:spPr>
        <p:txBody>
          <a:bodyPr lIns="0" tIns="0" rIns="0" bIns="0" anchor="ctr" anchorCtr="0">
            <a:norm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en-US" dirty="0"/>
            </a:br>
            <a:r>
              <a:rPr lang="ru-RU" dirty="0"/>
              <a:t>текста</a:t>
            </a:r>
          </a:p>
        </p:txBody>
      </p:sp>
      <p:sp>
        <p:nvSpPr>
          <p:cNvPr id="98" name="Текст 24">
            <a:extLst>
              <a:ext uri="{FF2B5EF4-FFF2-40B4-BE49-F238E27FC236}">
                <a16:creationId xmlns:a16="http://schemas.microsoft.com/office/drawing/2014/main" id="{6611E9FD-9DE2-E2AF-EAEA-BA9470C01D57}"/>
              </a:ext>
            </a:extLst>
          </p:cNvPr>
          <p:cNvSpPr>
            <a:spLocks noGrp="1"/>
          </p:cNvSpPr>
          <p:nvPr userDrawn="1">
            <p:ph type="body" sz="quarter" idx="21" hasCustomPrompt="1"/>
          </p:nvPr>
        </p:nvSpPr>
        <p:spPr>
          <a:xfrm>
            <a:off x="7592784" y="5314230"/>
            <a:ext cx="3404749" cy="687600"/>
          </a:xfrm>
        </p:spPr>
        <p:txBody>
          <a:bodyPr lIns="0" tIns="0" rIns="0" bIns="0" anchor="ctr" anchorCtr="0">
            <a:norm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en-US" dirty="0"/>
            </a:br>
            <a:r>
              <a:rPr lang="ru-RU" dirty="0"/>
              <a:t>текста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10E0D785-CF30-CFB4-BC93-2BDBC9F73708}"/>
              </a:ext>
            </a:extLst>
          </p:cNvPr>
          <p:cNvSpPr txBox="1"/>
          <p:nvPr userDrawn="1"/>
        </p:nvSpPr>
        <p:spPr>
          <a:xfrm>
            <a:off x="6212314" y="5232332"/>
            <a:ext cx="1577362" cy="830997"/>
          </a:xfrm>
          <a:prstGeom prst="rect">
            <a:avLst/>
          </a:prstGeom>
          <a:noFill/>
        </p:spPr>
        <p:txBody>
          <a:bodyPr wrap="square" lIns="90000" rtlCol="0" anchor="ctr" anchorCtr="1">
            <a:spAutoFit/>
          </a:bodyPr>
          <a:lstStyle/>
          <a:p>
            <a:pPr algn="ctr"/>
            <a:r>
              <a:rPr lang="en-US" sz="4800" spc="-150" dirty="0">
                <a:solidFill>
                  <a:schemeClr val="accent2"/>
                </a:solidFill>
                <a:latin typeface="+mj-lt"/>
              </a:rPr>
              <a:t>0</a:t>
            </a:r>
            <a:r>
              <a:rPr lang="ru-RU" sz="4800" spc="-150" dirty="0">
                <a:solidFill>
                  <a:schemeClr val="accent2"/>
                </a:solidFill>
                <a:latin typeface="+mj-lt"/>
              </a:rPr>
              <a:t>8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5B0543E3-5540-D2EF-4716-43445030FD9E}"/>
              </a:ext>
            </a:extLst>
          </p:cNvPr>
          <p:cNvSpPr txBox="1"/>
          <p:nvPr userDrawn="1"/>
        </p:nvSpPr>
        <p:spPr>
          <a:xfrm>
            <a:off x="6216175" y="2951168"/>
            <a:ext cx="1577362" cy="830997"/>
          </a:xfrm>
          <a:prstGeom prst="rect">
            <a:avLst/>
          </a:prstGeom>
          <a:noFill/>
        </p:spPr>
        <p:txBody>
          <a:bodyPr wrap="square" lIns="90000" rtlCol="0" anchor="ctr" anchorCtr="1">
            <a:spAutoFit/>
          </a:bodyPr>
          <a:lstStyle/>
          <a:p>
            <a:pPr algn="ctr"/>
            <a:r>
              <a:rPr lang="en-US" sz="4800" spc="-150" dirty="0">
                <a:solidFill>
                  <a:schemeClr val="accent2"/>
                </a:solidFill>
                <a:latin typeface="+mj-lt"/>
              </a:rPr>
              <a:t>0</a:t>
            </a:r>
            <a:r>
              <a:rPr lang="ru-RU" sz="4800" spc="-150" dirty="0">
                <a:solidFill>
                  <a:schemeClr val="accent2"/>
                </a:solidFill>
                <a:latin typeface="+mj-lt"/>
              </a:rPr>
              <a:t>6</a:t>
            </a:r>
          </a:p>
        </p:txBody>
      </p:sp>
      <p:pic>
        <p:nvPicPr>
          <p:cNvPr id="91" name="Рисунок 90">
            <a:hlinkClick r:id="rId2"/>
            <a:extLst>
              <a:ext uri="{FF2B5EF4-FFF2-40B4-BE49-F238E27FC236}">
                <a16:creationId xmlns:a16="http://schemas.microsoft.com/office/drawing/2014/main" id="{01221490-FCD1-49C8-B968-97CCE9435E1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39" y="5010922"/>
            <a:ext cx="664465" cy="1502667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B2528596-727C-4DA1-8E85-589AED431A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049" y="1099014"/>
            <a:ext cx="794088" cy="748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7284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4180" userDrawn="1">
          <p15:clr>
            <a:srgbClr val="FBAE40"/>
          </p15:clr>
        </p15:guide>
        <p15:guide id="3" pos="1084" userDrawn="1">
          <p15:clr>
            <a:srgbClr val="FBAE40"/>
          </p15:clr>
        </p15:guide>
        <p15:guide id="4" pos="7265" userDrawn="1">
          <p15:clr>
            <a:srgbClr val="FBAE40"/>
          </p15:clr>
        </p15:guide>
        <p15:guide id="5" orient="horz" pos="210" userDrawn="1">
          <p15:clr>
            <a:srgbClr val="FBAE40"/>
          </p15:clr>
        </p15:guide>
        <p15:guide id="6" orient="horz" pos="4065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Полилиния 120">
            <a:extLst>
              <a:ext uri="{FF2B5EF4-FFF2-40B4-BE49-F238E27FC236}">
                <a16:creationId xmlns:a16="http://schemas.microsoft.com/office/drawing/2014/main" id="{CA51DB80-E37A-3BC5-6FD1-0F2508838739}"/>
              </a:ext>
            </a:extLst>
          </p:cNvPr>
          <p:cNvSpPr/>
          <p:nvPr userDrawn="1"/>
        </p:nvSpPr>
        <p:spPr>
          <a:xfrm>
            <a:off x="1056903" y="1"/>
            <a:ext cx="11157321" cy="6857999"/>
          </a:xfrm>
          <a:custGeom>
            <a:avLst/>
            <a:gdLst>
              <a:gd name="connsiteX0" fmla="*/ 0 w 11135096"/>
              <a:gd name="connsiteY0" fmla="*/ 0 h 6857999"/>
              <a:gd name="connsiteX1" fmla="*/ 11135096 w 11135096"/>
              <a:gd name="connsiteY1" fmla="*/ 0 h 6857999"/>
              <a:gd name="connsiteX2" fmla="*/ 11135096 w 11135096"/>
              <a:gd name="connsiteY2" fmla="*/ 6857999 h 6857999"/>
              <a:gd name="connsiteX3" fmla="*/ 0 w 11135096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135096" h="6857999">
                <a:moveTo>
                  <a:pt x="0" y="0"/>
                </a:moveTo>
                <a:lnTo>
                  <a:pt x="11135096" y="0"/>
                </a:lnTo>
                <a:lnTo>
                  <a:pt x="11135096" y="6857999"/>
                </a:lnTo>
                <a:lnTo>
                  <a:pt x="0" y="6857999"/>
                </a:lnTo>
                <a:close/>
              </a:path>
            </a:pathLst>
          </a:cu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100" name="Прямоугольник 99">
            <a:extLst>
              <a:ext uri="{FF2B5EF4-FFF2-40B4-BE49-F238E27FC236}">
                <a16:creationId xmlns:a16="http://schemas.microsoft.com/office/drawing/2014/main" id="{9BC08ADE-54D7-164B-B1FD-C4A6C71C0E05}"/>
              </a:ext>
            </a:extLst>
          </p:cNvPr>
          <p:cNvSpPr/>
          <p:nvPr userDrawn="1"/>
        </p:nvSpPr>
        <p:spPr>
          <a:xfrm>
            <a:off x="1048388" y="-1270"/>
            <a:ext cx="11157321" cy="6858000"/>
          </a:xfrm>
          <a:prstGeom prst="rect">
            <a:avLst/>
          </a:prstGeom>
          <a:gradFill>
            <a:gsLst>
              <a:gs pos="0">
                <a:schemeClr val="accent5">
                  <a:alpha val="50000"/>
                </a:schemeClr>
              </a:gs>
              <a:gs pos="50000">
                <a:schemeClr val="accent5">
                  <a:alpha val="7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FD6F4C4F-3525-CE99-1BC2-46E69B5682E8}"/>
              </a:ext>
            </a:extLst>
          </p:cNvPr>
          <p:cNvSpPr txBox="1"/>
          <p:nvPr userDrawn="1"/>
        </p:nvSpPr>
        <p:spPr>
          <a:xfrm>
            <a:off x="6384982" y="1725044"/>
            <a:ext cx="1149606" cy="769441"/>
          </a:xfrm>
          <a:prstGeom prst="rect">
            <a:avLst/>
          </a:prstGeom>
          <a:noFill/>
        </p:spPr>
        <p:txBody>
          <a:bodyPr wrap="square" lIns="90000" rtlCol="0" anchor="ctr" anchorCtr="1">
            <a:spAutoFit/>
          </a:bodyPr>
          <a:lstStyle/>
          <a:p>
            <a:pPr algn="ctr"/>
            <a:r>
              <a:rPr lang="en-US" sz="4400" spc="-150" dirty="0">
                <a:solidFill>
                  <a:schemeClr val="accent6">
                    <a:lumMod val="20000"/>
                    <a:lumOff val="80000"/>
                  </a:schemeClr>
                </a:solidFill>
                <a:latin typeface="+mj-lt"/>
              </a:rPr>
              <a:t>06</a:t>
            </a:r>
            <a:endParaRPr lang="ru-RU" sz="4400" spc="-150" dirty="0">
              <a:solidFill>
                <a:schemeClr val="accent6">
                  <a:lumMod val="20000"/>
                  <a:lumOff val="80000"/>
                </a:schemeClr>
              </a:solidFill>
              <a:latin typeface="+mj-lt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BAF69CDD-5D82-6BA6-F735-149EAD0EC21C}"/>
              </a:ext>
            </a:extLst>
          </p:cNvPr>
          <p:cNvSpPr/>
          <p:nvPr userDrawn="1"/>
        </p:nvSpPr>
        <p:spPr>
          <a:xfrm>
            <a:off x="0" y="0"/>
            <a:ext cx="1060744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5" name="Рисунок 4">
            <a:hlinkClick r:id="rId3"/>
            <a:extLst>
              <a:ext uri="{FF2B5EF4-FFF2-40B4-BE49-F238E27FC236}">
                <a16:creationId xmlns:a16="http://schemas.microsoft.com/office/drawing/2014/main" id="{3C673D5B-2218-4A80-74F3-0C314196A6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r="67147"/>
          <a:stretch/>
        </p:blipFill>
        <p:spPr>
          <a:xfrm>
            <a:off x="264915" y="344411"/>
            <a:ext cx="530916" cy="529335"/>
          </a:xfrm>
          <a:prstGeom prst="rect">
            <a:avLst/>
          </a:prstGeom>
        </p:spPr>
      </p:pic>
      <p:sp>
        <p:nvSpPr>
          <p:cNvPr id="75" name="Заголовок 1">
            <a:extLst>
              <a:ext uri="{FF2B5EF4-FFF2-40B4-BE49-F238E27FC236}">
                <a16:creationId xmlns:a16="http://schemas.microsoft.com/office/drawing/2014/main" id="{C9D8C87E-B59B-3985-7A1C-F985698F6FBE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1692274" y="284950"/>
            <a:ext cx="9838081" cy="1062000"/>
          </a:xfrm>
        </p:spPr>
        <p:txBody>
          <a:bodyPr wrap="square" lIns="0" tIns="0" rIns="0" bIns="0" anchor="t" anchorCtr="0">
            <a:normAutofit/>
          </a:bodyPr>
          <a:lstStyle>
            <a:lvl1pPr>
              <a:lnSpc>
                <a:spcPct val="90000"/>
              </a:lnSpc>
              <a:defRPr sz="38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BA9DA53C-D097-167D-4964-880EB5B2C1F4}"/>
              </a:ext>
            </a:extLst>
          </p:cNvPr>
          <p:cNvSpPr txBox="1"/>
          <p:nvPr userDrawn="1"/>
        </p:nvSpPr>
        <p:spPr>
          <a:xfrm>
            <a:off x="1555549" y="1725044"/>
            <a:ext cx="1009287" cy="769441"/>
          </a:xfrm>
          <a:prstGeom prst="rect">
            <a:avLst/>
          </a:prstGeom>
          <a:noFill/>
        </p:spPr>
        <p:txBody>
          <a:bodyPr wrap="square" lIns="90000" rtlCol="0" anchor="ctr" anchorCtr="1">
            <a:spAutoFit/>
          </a:bodyPr>
          <a:lstStyle/>
          <a:p>
            <a:pPr algn="ctr"/>
            <a:r>
              <a:rPr lang="en-US" sz="4400" spc="300" baseline="0" dirty="0">
                <a:solidFill>
                  <a:schemeClr val="accent6">
                    <a:lumMod val="20000"/>
                    <a:lumOff val="80000"/>
                  </a:schemeClr>
                </a:solidFill>
                <a:latin typeface="+mj-lt"/>
              </a:rPr>
              <a:t>01</a:t>
            </a:r>
            <a:endParaRPr lang="ru-RU" sz="4400" spc="300" baseline="0" dirty="0">
              <a:solidFill>
                <a:schemeClr val="accent6">
                  <a:lumMod val="20000"/>
                  <a:lumOff val="80000"/>
                </a:schemeClr>
              </a:solidFill>
              <a:latin typeface="+mj-lt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0614E91E-09A3-6257-A7E0-5D30AC43590A}"/>
              </a:ext>
            </a:extLst>
          </p:cNvPr>
          <p:cNvSpPr txBox="1"/>
          <p:nvPr userDrawn="1"/>
        </p:nvSpPr>
        <p:spPr>
          <a:xfrm>
            <a:off x="1482698" y="4338915"/>
            <a:ext cx="1149606" cy="769441"/>
          </a:xfrm>
          <a:prstGeom prst="rect">
            <a:avLst/>
          </a:prstGeom>
          <a:noFill/>
        </p:spPr>
        <p:txBody>
          <a:bodyPr wrap="square" lIns="90000" rtlCol="0" anchor="ctr" anchorCtr="1">
            <a:spAutoFit/>
          </a:bodyPr>
          <a:lstStyle/>
          <a:p>
            <a:pPr algn="ctr"/>
            <a:r>
              <a:rPr lang="en-US" sz="4400" spc="-150" dirty="0">
                <a:solidFill>
                  <a:schemeClr val="accent6">
                    <a:lumMod val="20000"/>
                    <a:lumOff val="80000"/>
                  </a:schemeClr>
                </a:solidFill>
                <a:latin typeface="+mj-lt"/>
              </a:rPr>
              <a:t>04</a:t>
            </a:r>
            <a:endParaRPr lang="ru-RU" sz="4400" spc="-150" dirty="0">
              <a:solidFill>
                <a:schemeClr val="accent6">
                  <a:lumMod val="20000"/>
                  <a:lumOff val="80000"/>
                </a:schemeClr>
              </a:solidFill>
              <a:latin typeface="+mj-lt"/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3603A130-C906-EBB4-4D10-E044BE9A3158}"/>
              </a:ext>
            </a:extLst>
          </p:cNvPr>
          <p:cNvSpPr txBox="1"/>
          <p:nvPr userDrawn="1"/>
        </p:nvSpPr>
        <p:spPr>
          <a:xfrm>
            <a:off x="1477646" y="3464238"/>
            <a:ext cx="1149606" cy="769441"/>
          </a:xfrm>
          <a:prstGeom prst="rect">
            <a:avLst/>
          </a:prstGeom>
          <a:noFill/>
        </p:spPr>
        <p:txBody>
          <a:bodyPr wrap="square" lIns="90000" rtlCol="0" anchor="ctr" anchorCtr="1">
            <a:spAutoFit/>
          </a:bodyPr>
          <a:lstStyle/>
          <a:p>
            <a:pPr algn="ctr"/>
            <a:r>
              <a:rPr lang="en-US" sz="4400" spc="-150" dirty="0">
                <a:solidFill>
                  <a:schemeClr val="accent6">
                    <a:lumMod val="20000"/>
                    <a:lumOff val="80000"/>
                  </a:schemeClr>
                </a:solidFill>
                <a:latin typeface="+mj-lt"/>
              </a:rPr>
              <a:t>03</a:t>
            </a:r>
            <a:endParaRPr lang="ru-RU" sz="4400" spc="-150" dirty="0">
              <a:solidFill>
                <a:schemeClr val="accent6">
                  <a:lumMod val="20000"/>
                  <a:lumOff val="80000"/>
                </a:schemeClr>
              </a:solidFill>
              <a:latin typeface="+mj-lt"/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7E3296C3-D098-7D80-B8EF-C048594C7166}"/>
              </a:ext>
            </a:extLst>
          </p:cNvPr>
          <p:cNvSpPr txBox="1"/>
          <p:nvPr userDrawn="1"/>
        </p:nvSpPr>
        <p:spPr>
          <a:xfrm>
            <a:off x="1467542" y="2589561"/>
            <a:ext cx="1149606" cy="769441"/>
          </a:xfrm>
          <a:prstGeom prst="rect">
            <a:avLst/>
          </a:prstGeom>
          <a:noFill/>
        </p:spPr>
        <p:txBody>
          <a:bodyPr wrap="square" lIns="90000" rtlCol="0" anchor="ctr" anchorCtr="1">
            <a:spAutoFit/>
          </a:bodyPr>
          <a:lstStyle/>
          <a:p>
            <a:pPr algn="ctr"/>
            <a:r>
              <a:rPr lang="en-US" sz="4400" spc="-150" dirty="0">
                <a:solidFill>
                  <a:schemeClr val="accent6">
                    <a:lumMod val="20000"/>
                    <a:lumOff val="80000"/>
                  </a:schemeClr>
                </a:solidFill>
                <a:latin typeface="+mj-lt"/>
              </a:rPr>
              <a:t>02</a:t>
            </a:r>
            <a:endParaRPr lang="ru-RU" sz="4400" spc="-150" dirty="0">
              <a:solidFill>
                <a:schemeClr val="accent6">
                  <a:lumMod val="20000"/>
                  <a:lumOff val="80000"/>
                </a:schemeClr>
              </a:solidFill>
              <a:latin typeface="+mj-lt"/>
            </a:endParaRPr>
          </a:p>
        </p:txBody>
      </p:sp>
      <p:sp>
        <p:nvSpPr>
          <p:cNvPr id="89" name="Текст 24">
            <a:extLst>
              <a:ext uri="{FF2B5EF4-FFF2-40B4-BE49-F238E27FC236}">
                <a16:creationId xmlns:a16="http://schemas.microsoft.com/office/drawing/2014/main" id="{62AB5968-6402-EEB6-346A-73705F89A4CB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2606008" y="1889763"/>
            <a:ext cx="3332647" cy="436881"/>
          </a:xfrm>
        </p:spPr>
        <p:txBody>
          <a:bodyPr lIns="0" tIns="0" rIns="0" bIns="0" anchor="ctr" anchorCtr="0">
            <a:no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en-US" dirty="0"/>
            </a:br>
            <a:r>
              <a:rPr lang="ru-RU" dirty="0"/>
              <a:t>текста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E892ACCA-70BD-FA96-9EC0-B8E5A526C60B}"/>
              </a:ext>
            </a:extLst>
          </p:cNvPr>
          <p:cNvSpPr txBox="1"/>
          <p:nvPr userDrawn="1"/>
        </p:nvSpPr>
        <p:spPr>
          <a:xfrm>
            <a:off x="1522077" y="5213591"/>
            <a:ext cx="1060744" cy="769441"/>
          </a:xfrm>
          <a:prstGeom prst="rect">
            <a:avLst/>
          </a:prstGeom>
          <a:noFill/>
        </p:spPr>
        <p:txBody>
          <a:bodyPr wrap="square" lIns="90000" rtlCol="0" anchor="ctr" anchorCtr="1">
            <a:spAutoFit/>
          </a:bodyPr>
          <a:lstStyle>
            <a:defPPr>
              <a:defRPr lang="ru-RU"/>
            </a:defPPr>
            <a:lvl1pPr algn="ctr">
              <a:defRPr sz="5400" spc="-15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 sz="4400" spc="-150" baseline="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05</a:t>
            </a:r>
            <a:endParaRPr lang="ru-RU" sz="4400" spc="-150" baseline="0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01" name="Текст 24">
            <a:extLst>
              <a:ext uri="{FF2B5EF4-FFF2-40B4-BE49-F238E27FC236}">
                <a16:creationId xmlns:a16="http://schemas.microsoft.com/office/drawing/2014/main" id="{1F70C4F0-F123-77CC-D57A-7454AA359170}"/>
              </a:ext>
            </a:extLst>
          </p:cNvPr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2606008" y="2755903"/>
            <a:ext cx="3332647" cy="436881"/>
          </a:xfrm>
        </p:spPr>
        <p:txBody>
          <a:bodyPr lIns="0" tIns="0" rIns="0" bIns="0" anchor="ctr" anchorCtr="0">
            <a:no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en-US" dirty="0"/>
            </a:br>
            <a:r>
              <a:rPr lang="ru-RU" dirty="0"/>
              <a:t>текста</a:t>
            </a:r>
          </a:p>
        </p:txBody>
      </p:sp>
      <p:sp>
        <p:nvSpPr>
          <p:cNvPr id="102" name="Текст 24">
            <a:extLst>
              <a:ext uri="{FF2B5EF4-FFF2-40B4-BE49-F238E27FC236}">
                <a16:creationId xmlns:a16="http://schemas.microsoft.com/office/drawing/2014/main" id="{CD6ABD5D-B923-81E2-FD17-D9FDDC43CCD0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2606008" y="3632203"/>
            <a:ext cx="3332647" cy="436881"/>
          </a:xfrm>
        </p:spPr>
        <p:txBody>
          <a:bodyPr lIns="0" tIns="0" rIns="0" bIns="0" anchor="ctr" anchorCtr="0">
            <a:no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en-US" dirty="0"/>
            </a:br>
            <a:r>
              <a:rPr lang="ru-RU" dirty="0"/>
              <a:t>текста</a:t>
            </a:r>
          </a:p>
        </p:txBody>
      </p:sp>
      <p:sp>
        <p:nvSpPr>
          <p:cNvPr id="103" name="Текст 24">
            <a:extLst>
              <a:ext uri="{FF2B5EF4-FFF2-40B4-BE49-F238E27FC236}">
                <a16:creationId xmlns:a16="http://schemas.microsoft.com/office/drawing/2014/main" id="{1ECA2DA8-F0FB-724F-26CF-EDD61F21A543}"/>
              </a:ext>
            </a:extLst>
          </p:cNvPr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2606008" y="4508503"/>
            <a:ext cx="3332647" cy="436881"/>
          </a:xfrm>
        </p:spPr>
        <p:txBody>
          <a:bodyPr lIns="0" tIns="0" rIns="0" bIns="0" anchor="ctr" anchorCtr="0">
            <a:no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en-US" dirty="0"/>
            </a:br>
            <a:r>
              <a:rPr lang="ru-RU" dirty="0"/>
              <a:t>текста</a:t>
            </a:r>
          </a:p>
        </p:txBody>
      </p:sp>
      <p:sp>
        <p:nvSpPr>
          <p:cNvPr id="104" name="Текст 24">
            <a:extLst>
              <a:ext uri="{FF2B5EF4-FFF2-40B4-BE49-F238E27FC236}">
                <a16:creationId xmlns:a16="http://schemas.microsoft.com/office/drawing/2014/main" id="{6F7E5C11-0491-C843-B47B-2C3839274B05}"/>
              </a:ext>
            </a:extLst>
          </p:cNvPr>
          <p:cNvSpPr>
            <a:spLocks noGrp="1"/>
          </p:cNvSpPr>
          <p:nvPr userDrawn="1">
            <p:ph type="body" sz="quarter" idx="18" hasCustomPrompt="1"/>
          </p:nvPr>
        </p:nvSpPr>
        <p:spPr>
          <a:xfrm>
            <a:off x="2606008" y="5384803"/>
            <a:ext cx="3332647" cy="436881"/>
          </a:xfrm>
        </p:spPr>
        <p:txBody>
          <a:bodyPr lIns="0" tIns="0" rIns="0" bIns="0" anchor="ctr" anchorCtr="0">
            <a:no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en-US" dirty="0"/>
            </a:br>
            <a:r>
              <a:rPr lang="ru-RU" dirty="0"/>
              <a:t>текста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5BAC3F4E-3B7C-965E-F5E1-81E840152999}"/>
              </a:ext>
            </a:extLst>
          </p:cNvPr>
          <p:cNvSpPr txBox="1"/>
          <p:nvPr userDrawn="1"/>
        </p:nvSpPr>
        <p:spPr>
          <a:xfrm>
            <a:off x="6400138" y="4338915"/>
            <a:ext cx="1149606" cy="769441"/>
          </a:xfrm>
          <a:prstGeom prst="rect">
            <a:avLst/>
          </a:prstGeom>
          <a:noFill/>
        </p:spPr>
        <p:txBody>
          <a:bodyPr wrap="square" lIns="90000" rtlCol="0" anchor="ctr" anchorCtr="1">
            <a:spAutoFit/>
          </a:bodyPr>
          <a:lstStyle/>
          <a:p>
            <a:pPr algn="ctr"/>
            <a:r>
              <a:rPr lang="en-US" sz="4400" spc="-150" dirty="0">
                <a:solidFill>
                  <a:schemeClr val="accent6">
                    <a:lumMod val="20000"/>
                    <a:lumOff val="80000"/>
                  </a:schemeClr>
                </a:solidFill>
                <a:latin typeface="+mj-lt"/>
              </a:rPr>
              <a:t>09</a:t>
            </a:r>
            <a:endParaRPr lang="ru-RU" sz="4400" spc="-150" dirty="0">
              <a:solidFill>
                <a:schemeClr val="accent6">
                  <a:lumMod val="20000"/>
                  <a:lumOff val="80000"/>
                </a:schemeClr>
              </a:solidFill>
              <a:latin typeface="+mj-lt"/>
            </a:endParaRP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AEAF681D-6A80-01A4-531B-437BA9643C39}"/>
              </a:ext>
            </a:extLst>
          </p:cNvPr>
          <p:cNvSpPr txBox="1"/>
          <p:nvPr userDrawn="1"/>
        </p:nvSpPr>
        <p:spPr>
          <a:xfrm>
            <a:off x="6395086" y="3464238"/>
            <a:ext cx="1149606" cy="769441"/>
          </a:xfrm>
          <a:prstGeom prst="rect">
            <a:avLst/>
          </a:prstGeom>
          <a:noFill/>
        </p:spPr>
        <p:txBody>
          <a:bodyPr wrap="square" lIns="90000" rtlCol="0" anchor="ctr" anchorCtr="1">
            <a:spAutoFit/>
          </a:bodyPr>
          <a:lstStyle/>
          <a:p>
            <a:pPr algn="ctr"/>
            <a:r>
              <a:rPr lang="en-US" sz="4400" spc="-150" dirty="0">
                <a:solidFill>
                  <a:schemeClr val="accent6">
                    <a:lumMod val="20000"/>
                    <a:lumOff val="80000"/>
                  </a:schemeClr>
                </a:solidFill>
                <a:latin typeface="+mj-lt"/>
              </a:rPr>
              <a:t>08</a:t>
            </a:r>
            <a:endParaRPr lang="ru-RU" sz="4400" spc="-150" dirty="0">
              <a:solidFill>
                <a:schemeClr val="accent6">
                  <a:lumMod val="20000"/>
                  <a:lumOff val="80000"/>
                </a:schemeClr>
              </a:solidFill>
              <a:latin typeface="+mj-lt"/>
            </a:endParaRP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DCF48760-FDB6-AD7F-C6E3-A81D95454CDE}"/>
              </a:ext>
            </a:extLst>
          </p:cNvPr>
          <p:cNvSpPr txBox="1"/>
          <p:nvPr userDrawn="1"/>
        </p:nvSpPr>
        <p:spPr>
          <a:xfrm>
            <a:off x="6384982" y="2589561"/>
            <a:ext cx="1149606" cy="769441"/>
          </a:xfrm>
          <a:prstGeom prst="rect">
            <a:avLst/>
          </a:prstGeom>
          <a:noFill/>
        </p:spPr>
        <p:txBody>
          <a:bodyPr wrap="square" lIns="90000" rtlCol="0" anchor="ctr" anchorCtr="1">
            <a:spAutoFit/>
          </a:bodyPr>
          <a:lstStyle/>
          <a:p>
            <a:pPr algn="ctr"/>
            <a:r>
              <a:rPr lang="en-US" sz="4400" spc="-150" dirty="0">
                <a:solidFill>
                  <a:schemeClr val="accent6">
                    <a:lumMod val="20000"/>
                    <a:lumOff val="80000"/>
                  </a:schemeClr>
                </a:solidFill>
                <a:latin typeface="+mj-lt"/>
              </a:rPr>
              <a:t>07</a:t>
            </a:r>
            <a:endParaRPr lang="ru-RU" sz="4400" spc="-150" dirty="0">
              <a:solidFill>
                <a:schemeClr val="accent6">
                  <a:lumMod val="20000"/>
                  <a:lumOff val="80000"/>
                </a:schemeClr>
              </a:solidFill>
              <a:latin typeface="+mj-lt"/>
            </a:endParaRPr>
          </a:p>
        </p:txBody>
      </p:sp>
      <p:sp>
        <p:nvSpPr>
          <p:cNvPr id="109" name="Текст 24">
            <a:extLst>
              <a:ext uri="{FF2B5EF4-FFF2-40B4-BE49-F238E27FC236}">
                <a16:creationId xmlns:a16="http://schemas.microsoft.com/office/drawing/2014/main" id="{33696083-BA5C-6DFF-A19E-8900579237C8}"/>
              </a:ext>
            </a:extLst>
          </p:cNvPr>
          <p:cNvSpPr>
            <a:spLocks noGrp="1"/>
          </p:cNvSpPr>
          <p:nvPr userDrawn="1">
            <p:ph type="body" sz="quarter" idx="19" hasCustomPrompt="1"/>
          </p:nvPr>
        </p:nvSpPr>
        <p:spPr>
          <a:xfrm>
            <a:off x="7526663" y="1889763"/>
            <a:ext cx="3330914" cy="436881"/>
          </a:xfrm>
        </p:spPr>
        <p:txBody>
          <a:bodyPr lIns="0" tIns="0" rIns="0" bIns="0" anchor="ctr" anchorCtr="0">
            <a:no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en-US" dirty="0"/>
            </a:br>
            <a:r>
              <a:rPr lang="ru-RU" dirty="0"/>
              <a:t>текста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1C6CAF18-2426-66BC-F6EC-CA99F60E79BB}"/>
              </a:ext>
            </a:extLst>
          </p:cNvPr>
          <p:cNvSpPr txBox="1"/>
          <p:nvPr userDrawn="1"/>
        </p:nvSpPr>
        <p:spPr>
          <a:xfrm>
            <a:off x="6490297" y="5213591"/>
            <a:ext cx="1060744" cy="769441"/>
          </a:xfrm>
          <a:prstGeom prst="rect">
            <a:avLst/>
          </a:prstGeom>
          <a:noFill/>
        </p:spPr>
        <p:txBody>
          <a:bodyPr wrap="square" lIns="90000" rtlCol="0" anchor="ctr" anchorCtr="1">
            <a:spAutoFit/>
          </a:bodyPr>
          <a:lstStyle>
            <a:defPPr>
              <a:defRPr lang="ru-RU"/>
            </a:defPPr>
            <a:lvl1pPr algn="ctr">
              <a:defRPr sz="5400" spc="-150">
                <a:solidFill>
                  <a:schemeClr val="accent2"/>
                </a:solidFill>
                <a:latin typeface="+mj-lt"/>
              </a:defRPr>
            </a:lvl1pPr>
          </a:lstStyle>
          <a:p>
            <a:pPr marL="0" lvl="0" algn="ctr" defTabSz="914400" rtl="0" eaLnBrk="1" latinLnBrk="0" hangingPunct="1"/>
            <a:r>
              <a:rPr lang="en-US" sz="4400" kern="1200" spc="300" baseline="0" dirty="0">
                <a:solidFill>
                  <a:schemeClr val="accent6">
                    <a:lumMod val="20000"/>
                    <a:lumOff val="80000"/>
                  </a:schemeClr>
                </a:solidFill>
                <a:latin typeface="+mj-lt"/>
                <a:ea typeface="+mn-ea"/>
                <a:cs typeface="+mn-cs"/>
              </a:rPr>
              <a:t>10</a:t>
            </a:r>
            <a:endParaRPr lang="ru-RU" sz="4400" kern="1200" spc="300" baseline="0" dirty="0">
              <a:solidFill>
                <a:schemeClr val="accent6">
                  <a:lumMod val="20000"/>
                  <a:lumOff val="80000"/>
                </a:schemeClr>
              </a:solidFill>
              <a:latin typeface="+mj-lt"/>
              <a:ea typeface="+mn-ea"/>
              <a:cs typeface="+mn-cs"/>
            </a:endParaRPr>
          </a:p>
        </p:txBody>
      </p:sp>
      <p:sp>
        <p:nvSpPr>
          <p:cNvPr id="111" name="Текст 24">
            <a:extLst>
              <a:ext uri="{FF2B5EF4-FFF2-40B4-BE49-F238E27FC236}">
                <a16:creationId xmlns:a16="http://schemas.microsoft.com/office/drawing/2014/main" id="{213787AF-96BA-74FD-9CDF-7659B148E351}"/>
              </a:ext>
            </a:extLst>
          </p:cNvPr>
          <p:cNvSpPr>
            <a:spLocks noGrp="1"/>
          </p:cNvSpPr>
          <p:nvPr userDrawn="1">
            <p:ph type="body" sz="quarter" idx="20" hasCustomPrompt="1"/>
          </p:nvPr>
        </p:nvSpPr>
        <p:spPr>
          <a:xfrm>
            <a:off x="7526663" y="2755903"/>
            <a:ext cx="3330914" cy="436881"/>
          </a:xfrm>
        </p:spPr>
        <p:txBody>
          <a:bodyPr lIns="0" tIns="0" rIns="0" bIns="0" anchor="ctr" anchorCtr="0">
            <a:no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en-US" dirty="0"/>
            </a:br>
            <a:r>
              <a:rPr lang="ru-RU" dirty="0"/>
              <a:t>текста</a:t>
            </a:r>
          </a:p>
        </p:txBody>
      </p:sp>
      <p:sp>
        <p:nvSpPr>
          <p:cNvPr id="112" name="Текст 24">
            <a:extLst>
              <a:ext uri="{FF2B5EF4-FFF2-40B4-BE49-F238E27FC236}">
                <a16:creationId xmlns:a16="http://schemas.microsoft.com/office/drawing/2014/main" id="{E84B82DD-E223-4521-A0DE-D442F2C0FB00}"/>
              </a:ext>
            </a:extLst>
          </p:cNvPr>
          <p:cNvSpPr>
            <a:spLocks noGrp="1"/>
          </p:cNvSpPr>
          <p:nvPr userDrawn="1">
            <p:ph type="body" sz="quarter" idx="21" hasCustomPrompt="1"/>
          </p:nvPr>
        </p:nvSpPr>
        <p:spPr>
          <a:xfrm>
            <a:off x="7526663" y="3632203"/>
            <a:ext cx="3330914" cy="436881"/>
          </a:xfrm>
        </p:spPr>
        <p:txBody>
          <a:bodyPr lIns="0" tIns="0" rIns="0" bIns="0" anchor="ctr" anchorCtr="0">
            <a:no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en-US" dirty="0"/>
            </a:br>
            <a:r>
              <a:rPr lang="ru-RU" dirty="0"/>
              <a:t>текста</a:t>
            </a:r>
          </a:p>
        </p:txBody>
      </p:sp>
      <p:sp>
        <p:nvSpPr>
          <p:cNvPr id="113" name="Текст 24">
            <a:extLst>
              <a:ext uri="{FF2B5EF4-FFF2-40B4-BE49-F238E27FC236}">
                <a16:creationId xmlns:a16="http://schemas.microsoft.com/office/drawing/2014/main" id="{799019CC-4A8F-6D21-2495-B7B291F88014}"/>
              </a:ext>
            </a:extLst>
          </p:cNvPr>
          <p:cNvSpPr>
            <a:spLocks noGrp="1"/>
          </p:cNvSpPr>
          <p:nvPr userDrawn="1">
            <p:ph type="body" sz="quarter" idx="22" hasCustomPrompt="1"/>
          </p:nvPr>
        </p:nvSpPr>
        <p:spPr>
          <a:xfrm>
            <a:off x="7526663" y="4508503"/>
            <a:ext cx="3330914" cy="436881"/>
          </a:xfrm>
        </p:spPr>
        <p:txBody>
          <a:bodyPr lIns="0" tIns="0" rIns="0" bIns="0" anchor="ctr" anchorCtr="0">
            <a:no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en-US" dirty="0"/>
            </a:br>
            <a:r>
              <a:rPr lang="ru-RU" dirty="0"/>
              <a:t>текста</a:t>
            </a:r>
          </a:p>
        </p:txBody>
      </p:sp>
      <p:sp>
        <p:nvSpPr>
          <p:cNvPr id="114" name="Текст 24">
            <a:extLst>
              <a:ext uri="{FF2B5EF4-FFF2-40B4-BE49-F238E27FC236}">
                <a16:creationId xmlns:a16="http://schemas.microsoft.com/office/drawing/2014/main" id="{3F430777-2126-5305-8E93-F8DF4485D269}"/>
              </a:ext>
            </a:extLst>
          </p:cNvPr>
          <p:cNvSpPr>
            <a:spLocks noGrp="1"/>
          </p:cNvSpPr>
          <p:nvPr userDrawn="1">
            <p:ph type="body" sz="quarter" idx="23" hasCustomPrompt="1"/>
          </p:nvPr>
        </p:nvSpPr>
        <p:spPr>
          <a:xfrm>
            <a:off x="7526663" y="5384803"/>
            <a:ext cx="3330914" cy="436881"/>
          </a:xfrm>
        </p:spPr>
        <p:txBody>
          <a:bodyPr lIns="0" tIns="0" rIns="0" bIns="0" anchor="ctr" anchorCtr="0">
            <a:no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en-US" dirty="0"/>
            </a:br>
            <a:r>
              <a:rPr lang="ru-RU" dirty="0"/>
              <a:t>текста</a:t>
            </a:r>
          </a:p>
        </p:txBody>
      </p:sp>
      <p:pic>
        <p:nvPicPr>
          <p:cNvPr id="97" name="Рисунок 96">
            <a:hlinkClick r:id="rId3"/>
            <a:extLst>
              <a:ext uri="{FF2B5EF4-FFF2-40B4-BE49-F238E27FC236}">
                <a16:creationId xmlns:a16="http://schemas.microsoft.com/office/drawing/2014/main" id="{F24A1688-4AD6-4F4E-945E-C4361F6E9BA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39" y="5010922"/>
            <a:ext cx="664465" cy="1502667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47354C1F-4904-41A3-92CD-41E08205271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049" y="1099014"/>
            <a:ext cx="794088" cy="748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6054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4180">
          <p15:clr>
            <a:srgbClr val="FBAE40"/>
          </p15:clr>
        </p15:guide>
        <p15:guide id="3" pos="1084">
          <p15:clr>
            <a:srgbClr val="FBAE40"/>
          </p15:clr>
        </p15:guide>
        <p15:guide id="4" pos="7265">
          <p15:clr>
            <a:srgbClr val="FBAE40"/>
          </p15:clr>
        </p15:guide>
        <p15:guide id="5" orient="horz" pos="210">
          <p15:clr>
            <a:srgbClr val="FBAE40"/>
          </p15:clr>
        </p15:guide>
        <p15:guide id="6" orient="horz" pos="4065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Полилиния 105">
            <a:extLst>
              <a:ext uri="{FF2B5EF4-FFF2-40B4-BE49-F238E27FC236}">
                <a16:creationId xmlns:a16="http://schemas.microsoft.com/office/drawing/2014/main" id="{D7436FD7-09FE-488B-0E8F-B75B59DD743D}"/>
              </a:ext>
            </a:extLst>
          </p:cNvPr>
          <p:cNvSpPr/>
          <p:nvPr userDrawn="1"/>
        </p:nvSpPr>
        <p:spPr>
          <a:xfrm>
            <a:off x="1056903" y="1"/>
            <a:ext cx="11157321" cy="6857999"/>
          </a:xfrm>
          <a:custGeom>
            <a:avLst/>
            <a:gdLst>
              <a:gd name="connsiteX0" fmla="*/ 0 w 11135096"/>
              <a:gd name="connsiteY0" fmla="*/ 0 h 6857999"/>
              <a:gd name="connsiteX1" fmla="*/ 11135096 w 11135096"/>
              <a:gd name="connsiteY1" fmla="*/ 0 h 6857999"/>
              <a:gd name="connsiteX2" fmla="*/ 11135096 w 11135096"/>
              <a:gd name="connsiteY2" fmla="*/ 6857999 h 6857999"/>
              <a:gd name="connsiteX3" fmla="*/ 0 w 11135096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135096" h="6857999">
                <a:moveTo>
                  <a:pt x="0" y="0"/>
                </a:moveTo>
                <a:lnTo>
                  <a:pt x="11135096" y="0"/>
                </a:lnTo>
                <a:lnTo>
                  <a:pt x="11135096" y="6857999"/>
                </a:lnTo>
                <a:lnTo>
                  <a:pt x="0" y="6857999"/>
                </a:lnTo>
                <a:close/>
              </a:path>
            </a:pathLst>
          </a:cu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99" name="Прямоугольник 98">
            <a:extLst>
              <a:ext uri="{FF2B5EF4-FFF2-40B4-BE49-F238E27FC236}">
                <a16:creationId xmlns:a16="http://schemas.microsoft.com/office/drawing/2014/main" id="{E43C8C1E-826A-9AF8-8651-D8809DAC9E94}"/>
              </a:ext>
            </a:extLst>
          </p:cNvPr>
          <p:cNvSpPr/>
          <p:nvPr userDrawn="1"/>
        </p:nvSpPr>
        <p:spPr>
          <a:xfrm>
            <a:off x="1048388" y="-1270"/>
            <a:ext cx="11157321" cy="6858000"/>
          </a:xfrm>
          <a:prstGeom prst="rect">
            <a:avLst/>
          </a:prstGeom>
          <a:gradFill>
            <a:gsLst>
              <a:gs pos="0">
                <a:schemeClr val="accent5">
                  <a:alpha val="50000"/>
                </a:schemeClr>
              </a:gs>
              <a:gs pos="50000">
                <a:schemeClr val="accent5">
                  <a:alpha val="7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90EEFAC0-2551-80F4-3FDF-E5F34DC50B62}"/>
              </a:ext>
            </a:extLst>
          </p:cNvPr>
          <p:cNvSpPr txBox="1"/>
          <p:nvPr userDrawn="1"/>
        </p:nvSpPr>
        <p:spPr>
          <a:xfrm>
            <a:off x="6305624" y="1814955"/>
            <a:ext cx="1384832" cy="830997"/>
          </a:xfrm>
          <a:prstGeom prst="rect">
            <a:avLst/>
          </a:prstGeom>
          <a:noFill/>
        </p:spPr>
        <p:txBody>
          <a:bodyPr wrap="square" lIns="90000" rtlCol="0" anchor="ctr" anchorCtr="1">
            <a:spAutoFit/>
          </a:bodyPr>
          <a:lstStyle>
            <a:defPPr>
              <a:defRPr lang="ru-RU"/>
            </a:defPPr>
            <a:lvl1pPr algn="ctr">
              <a:defRPr sz="4800" spc="-150">
                <a:solidFill>
                  <a:schemeClr val="accent1">
                    <a:lumMod val="20000"/>
                    <a:lumOff val="8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0</a:t>
            </a:r>
            <a:r>
              <a:rPr lang="ru-RU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5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651C4EDC-FE73-F44F-5A75-E18A8920783E}"/>
              </a:ext>
            </a:extLst>
          </p:cNvPr>
          <p:cNvSpPr txBox="1"/>
          <p:nvPr userDrawn="1"/>
        </p:nvSpPr>
        <p:spPr>
          <a:xfrm>
            <a:off x="6198768" y="4093892"/>
            <a:ext cx="1577362" cy="830997"/>
          </a:xfrm>
          <a:prstGeom prst="rect">
            <a:avLst/>
          </a:prstGeom>
          <a:noFill/>
        </p:spPr>
        <p:txBody>
          <a:bodyPr wrap="square" lIns="90000" rtlCol="0" anchor="ctr" anchorCtr="1">
            <a:spAutoFit/>
          </a:bodyPr>
          <a:lstStyle/>
          <a:p>
            <a:pPr algn="ctr"/>
            <a:r>
              <a:rPr lang="en-US" sz="4800" spc="-150" dirty="0">
                <a:solidFill>
                  <a:schemeClr val="accent6">
                    <a:lumMod val="20000"/>
                    <a:lumOff val="80000"/>
                  </a:schemeClr>
                </a:solidFill>
                <a:latin typeface="+mj-lt"/>
              </a:rPr>
              <a:t>0</a:t>
            </a:r>
            <a:r>
              <a:rPr lang="ru-RU" sz="4800" spc="-150" dirty="0">
                <a:solidFill>
                  <a:schemeClr val="accent6">
                    <a:lumMod val="20000"/>
                    <a:lumOff val="80000"/>
                  </a:schemeClr>
                </a:solidFill>
                <a:latin typeface="+mj-lt"/>
              </a:rPr>
              <a:t>7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BAF69CDD-5D82-6BA6-F735-149EAD0EC21C}"/>
              </a:ext>
            </a:extLst>
          </p:cNvPr>
          <p:cNvSpPr/>
          <p:nvPr userDrawn="1"/>
        </p:nvSpPr>
        <p:spPr>
          <a:xfrm>
            <a:off x="0" y="0"/>
            <a:ext cx="1060744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5" name="Рисунок 4">
            <a:hlinkClick r:id="rId3"/>
            <a:extLst>
              <a:ext uri="{FF2B5EF4-FFF2-40B4-BE49-F238E27FC236}">
                <a16:creationId xmlns:a16="http://schemas.microsoft.com/office/drawing/2014/main" id="{3C673D5B-2218-4A80-74F3-0C314196A6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r="67147"/>
          <a:stretch/>
        </p:blipFill>
        <p:spPr>
          <a:xfrm>
            <a:off x="264915" y="344411"/>
            <a:ext cx="530916" cy="529335"/>
          </a:xfrm>
          <a:prstGeom prst="rect">
            <a:avLst/>
          </a:prstGeom>
        </p:spPr>
      </p:pic>
      <p:sp>
        <p:nvSpPr>
          <p:cNvPr id="75" name="Заголовок 1">
            <a:extLst>
              <a:ext uri="{FF2B5EF4-FFF2-40B4-BE49-F238E27FC236}">
                <a16:creationId xmlns:a16="http://schemas.microsoft.com/office/drawing/2014/main" id="{C9D8C87E-B59B-3985-7A1C-F985698F6FBE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1692274" y="284950"/>
            <a:ext cx="9838081" cy="1062000"/>
          </a:xfrm>
        </p:spPr>
        <p:txBody>
          <a:bodyPr wrap="square" lIns="0" tIns="0" rIns="0" bIns="0" anchor="t" anchorCtr="0">
            <a:normAutofit/>
          </a:bodyPr>
          <a:lstStyle>
            <a:lvl1pPr>
              <a:lnSpc>
                <a:spcPct val="90000"/>
              </a:lnSpc>
              <a:defRPr sz="38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BA9DA53C-D097-167D-4964-880EB5B2C1F4}"/>
              </a:ext>
            </a:extLst>
          </p:cNvPr>
          <p:cNvSpPr txBox="1"/>
          <p:nvPr userDrawn="1"/>
        </p:nvSpPr>
        <p:spPr>
          <a:xfrm>
            <a:off x="1403772" y="1814956"/>
            <a:ext cx="1384832" cy="830997"/>
          </a:xfrm>
          <a:prstGeom prst="rect">
            <a:avLst/>
          </a:prstGeom>
          <a:noFill/>
        </p:spPr>
        <p:txBody>
          <a:bodyPr wrap="square" lIns="90000" rtlCol="0" anchor="ctr" anchorCtr="1">
            <a:spAutoFit/>
          </a:bodyPr>
          <a:lstStyle/>
          <a:p>
            <a:pPr algn="ctr"/>
            <a:r>
              <a:rPr lang="en-US" sz="4800" spc="300" baseline="0" dirty="0">
                <a:solidFill>
                  <a:schemeClr val="accent6">
                    <a:lumMod val="20000"/>
                    <a:lumOff val="80000"/>
                  </a:schemeClr>
                </a:solidFill>
                <a:latin typeface="+mj-lt"/>
              </a:rPr>
              <a:t>01</a:t>
            </a:r>
            <a:endParaRPr lang="ru-RU" sz="4800" spc="300" baseline="0" dirty="0">
              <a:solidFill>
                <a:schemeClr val="accent6">
                  <a:lumMod val="20000"/>
                  <a:lumOff val="80000"/>
                </a:schemeClr>
              </a:solidFill>
              <a:latin typeface="+mj-lt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0614E91E-09A3-6257-A7E0-5D30AC43590A}"/>
              </a:ext>
            </a:extLst>
          </p:cNvPr>
          <p:cNvSpPr txBox="1"/>
          <p:nvPr userDrawn="1"/>
        </p:nvSpPr>
        <p:spPr>
          <a:xfrm>
            <a:off x="1306599" y="5232332"/>
            <a:ext cx="1577362" cy="830997"/>
          </a:xfrm>
          <a:prstGeom prst="rect">
            <a:avLst/>
          </a:prstGeom>
          <a:noFill/>
        </p:spPr>
        <p:txBody>
          <a:bodyPr wrap="square" lIns="90000" rtlCol="0" anchor="ctr" anchorCtr="1">
            <a:spAutoFit/>
          </a:bodyPr>
          <a:lstStyle/>
          <a:p>
            <a:pPr algn="ctr"/>
            <a:r>
              <a:rPr lang="en-US" sz="4800" spc="-150" dirty="0">
                <a:solidFill>
                  <a:schemeClr val="accent6">
                    <a:lumMod val="20000"/>
                    <a:lumOff val="80000"/>
                  </a:schemeClr>
                </a:solidFill>
                <a:latin typeface="+mj-lt"/>
              </a:rPr>
              <a:t>04</a:t>
            </a:r>
            <a:endParaRPr lang="ru-RU" sz="4800" spc="-150" dirty="0">
              <a:solidFill>
                <a:schemeClr val="accent6">
                  <a:lumMod val="20000"/>
                  <a:lumOff val="80000"/>
                </a:schemeClr>
              </a:solidFill>
              <a:latin typeface="+mj-lt"/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3603A130-C906-EBB4-4D10-E044BE9A3158}"/>
              </a:ext>
            </a:extLst>
          </p:cNvPr>
          <p:cNvSpPr txBox="1"/>
          <p:nvPr userDrawn="1"/>
        </p:nvSpPr>
        <p:spPr>
          <a:xfrm>
            <a:off x="1299846" y="4093892"/>
            <a:ext cx="1577362" cy="830997"/>
          </a:xfrm>
          <a:prstGeom prst="rect">
            <a:avLst/>
          </a:prstGeom>
          <a:noFill/>
        </p:spPr>
        <p:txBody>
          <a:bodyPr wrap="square" lIns="90000" rtlCol="0" anchor="ctr" anchorCtr="1">
            <a:spAutoFit/>
          </a:bodyPr>
          <a:lstStyle/>
          <a:p>
            <a:pPr algn="ctr"/>
            <a:r>
              <a:rPr lang="en-US" sz="4800" spc="-150" dirty="0">
                <a:solidFill>
                  <a:schemeClr val="accent6">
                    <a:lumMod val="20000"/>
                    <a:lumOff val="80000"/>
                  </a:schemeClr>
                </a:solidFill>
                <a:latin typeface="+mj-lt"/>
              </a:rPr>
              <a:t>03</a:t>
            </a:r>
            <a:endParaRPr lang="ru-RU" sz="4800" spc="-150" dirty="0">
              <a:solidFill>
                <a:schemeClr val="accent6">
                  <a:lumMod val="20000"/>
                  <a:lumOff val="80000"/>
                </a:schemeClr>
              </a:solidFill>
              <a:latin typeface="+mj-lt"/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7E3296C3-D098-7D80-B8EF-C048594C7166}"/>
              </a:ext>
            </a:extLst>
          </p:cNvPr>
          <p:cNvSpPr txBox="1"/>
          <p:nvPr userDrawn="1"/>
        </p:nvSpPr>
        <p:spPr>
          <a:xfrm>
            <a:off x="1293073" y="2951168"/>
            <a:ext cx="1577362" cy="830997"/>
          </a:xfrm>
          <a:prstGeom prst="rect">
            <a:avLst/>
          </a:prstGeom>
          <a:noFill/>
        </p:spPr>
        <p:txBody>
          <a:bodyPr wrap="square" lIns="90000" rtlCol="0" anchor="ctr" anchorCtr="1">
            <a:spAutoFit/>
          </a:bodyPr>
          <a:lstStyle/>
          <a:p>
            <a:pPr algn="ctr"/>
            <a:r>
              <a:rPr lang="en-US" sz="4800" spc="-150" dirty="0">
                <a:solidFill>
                  <a:schemeClr val="accent6">
                    <a:lumMod val="20000"/>
                    <a:lumOff val="80000"/>
                  </a:schemeClr>
                </a:solidFill>
                <a:latin typeface="+mj-lt"/>
              </a:rPr>
              <a:t>02</a:t>
            </a:r>
            <a:endParaRPr lang="ru-RU" sz="4800" spc="-150" dirty="0">
              <a:solidFill>
                <a:schemeClr val="accent6">
                  <a:lumMod val="20000"/>
                  <a:lumOff val="80000"/>
                </a:schemeClr>
              </a:solidFill>
              <a:latin typeface="+mj-lt"/>
            </a:endParaRPr>
          </a:p>
        </p:txBody>
      </p:sp>
      <p:sp>
        <p:nvSpPr>
          <p:cNvPr id="89" name="Текст 24">
            <a:extLst>
              <a:ext uri="{FF2B5EF4-FFF2-40B4-BE49-F238E27FC236}">
                <a16:creationId xmlns:a16="http://schemas.microsoft.com/office/drawing/2014/main" id="{62AB5968-6402-EEB6-346A-73705F89A4CB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2677884" y="1868313"/>
            <a:ext cx="3420000" cy="687600"/>
          </a:xfrm>
        </p:spPr>
        <p:txBody>
          <a:bodyPr lIns="0" tIns="0" rIns="0" bIns="0" anchor="ctr" anchorCtr="0">
            <a:normAutofit/>
          </a:bodyPr>
          <a:lstStyle>
            <a:lvl1pPr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en-US" dirty="0"/>
            </a:br>
            <a:r>
              <a:rPr lang="ru-RU" dirty="0"/>
              <a:t>текста</a:t>
            </a:r>
            <a:endParaRPr lang="en-US" dirty="0"/>
          </a:p>
        </p:txBody>
      </p:sp>
      <p:sp>
        <p:nvSpPr>
          <p:cNvPr id="101" name="Текст 24">
            <a:extLst>
              <a:ext uri="{FF2B5EF4-FFF2-40B4-BE49-F238E27FC236}">
                <a16:creationId xmlns:a16="http://schemas.microsoft.com/office/drawing/2014/main" id="{1F70C4F0-F123-77CC-D57A-7454AA359170}"/>
              </a:ext>
            </a:extLst>
          </p:cNvPr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2677884" y="3016952"/>
            <a:ext cx="3420000" cy="687600"/>
          </a:xfrm>
        </p:spPr>
        <p:txBody>
          <a:bodyPr lIns="0" tIns="0" rIns="0" bIns="0" anchor="ctr" anchorCtr="0">
            <a:normAutofit/>
          </a:bodyPr>
          <a:lstStyle>
            <a:lvl1pPr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en-US" dirty="0"/>
            </a:br>
            <a:r>
              <a:rPr lang="ru-RU" dirty="0"/>
              <a:t>текста</a:t>
            </a:r>
          </a:p>
        </p:txBody>
      </p:sp>
      <p:sp>
        <p:nvSpPr>
          <p:cNvPr id="102" name="Текст 24">
            <a:extLst>
              <a:ext uri="{FF2B5EF4-FFF2-40B4-BE49-F238E27FC236}">
                <a16:creationId xmlns:a16="http://schemas.microsoft.com/office/drawing/2014/main" id="{CD6ABD5D-B923-81E2-FD17-D9FDDC43CCD0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2677884" y="4165591"/>
            <a:ext cx="3420000" cy="687600"/>
          </a:xfrm>
        </p:spPr>
        <p:txBody>
          <a:bodyPr lIns="0" tIns="0" rIns="0" bIns="0" anchor="ctr" anchorCtr="0">
            <a:normAutofit/>
          </a:bodyPr>
          <a:lstStyle>
            <a:lvl1pPr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en-US" dirty="0"/>
            </a:br>
            <a:r>
              <a:rPr lang="ru-RU" dirty="0"/>
              <a:t>текста</a:t>
            </a:r>
          </a:p>
        </p:txBody>
      </p:sp>
      <p:sp>
        <p:nvSpPr>
          <p:cNvPr id="103" name="Текст 24">
            <a:extLst>
              <a:ext uri="{FF2B5EF4-FFF2-40B4-BE49-F238E27FC236}">
                <a16:creationId xmlns:a16="http://schemas.microsoft.com/office/drawing/2014/main" id="{1ECA2DA8-F0FB-724F-26CF-EDD61F21A543}"/>
              </a:ext>
            </a:extLst>
          </p:cNvPr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2677884" y="5314230"/>
            <a:ext cx="3420000" cy="687600"/>
          </a:xfrm>
        </p:spPr>
        <p:txBody>
          <a:bodyPr lIns="0" tIns="0" rIns="0" bIns="0" anchor="ctr" anchorCtr="0">
            <a:normAutofit/>
          </a:bodyPr>
          <a:lstStyle>
            <a:lvl1pPr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en-US" dirty="0"/>
            </a:br>
            <a:r>
              <a:rPr lang="ru-RU" dirty="0"/>
              <a:t>текста</a:t>
            </a:r>
          </a:p>
        </p:txBody>
      </p:sp>
      <p:sp>
        <p:nvSpPr>
          <p:cNvPr id="95" name="Текст 24">
            <a:extLst>
              <a:ext uri="{FF2B5EF4-FFF2-40B4-BE49-F238E27FC236}">
                <a16:creationId xmlns:a16="http://schemas.microsoft.com/office/drawing/2014/main" id="{5C7AFC25-D95A-A80A-057E-E9EC02E550FB}"/>
              </a:ext>
            </a:extLst>
          </p:cNvPr>
          <p:cNvSpPr>
            <a:spLocks noGrp="1"/>
          </p:cNvSpPr>
          <p:nvPr userDrawn="1">
            <p:ph type="body" sz="quarter" idx="18" hasCustomPrompt="1"/>
          </p:nvPr>
        </p:nvSpPr>
        <p:spPr>
          <a:xfrm>
            <a:off x="7592784" y="1868313"/>
            <a:ext cx="3404749" cy="687600"/>
          </a:xfrm>
        </p:spPr>
        <p:txBody>
          <a:bodyPr lIns="0" tIns="0" rIns="0" bIns="0" anchor="ctr" anchorCtr="0">
            <a:normAutofit/>
          </a:bodyPr>
          <a:lstStyle>
            <a:lvl1pPr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en-US" dirty="0"/>
            </a:br>
            <a:r>
              <a:rPr lang="ru-RU" dirty="0"/>
              <a:t>текста</a:t>
            </a:r>
            <a:endParaRPr lang="en-US" dirty="0"/>
          </a:p>
        </p:txBody>
      </p:sp>
      <p:sp>
        <p:nvSpPr>
          <p:cNvPr id="96" name="Текст 24">
            <a:extLst>
              <a:ext uri="{FF2B5EF4-FFF2-40B4-BE49-F238E27FC236}">
                <a16:creationId xmlns:a16="http://schemas.microsoft.com/office/drawing/2014/main" id="{6D8BB943-914F-9F16-FE96-D4AF096784D7}"/>
              </a:ext>
            </a:extLst>
          </p:cNvPr>
          <p:cNvSpPr>
            <a:spLocks noGrp="1"/>
          </p:cNvSpPr>
          <p:nvPr userDrawn="1">
            <p:ph type="body" sz="quarter" idx="19" hasCustomPrompt="1"/>
          </p:nvPr>
        </p:nvSpPr>
        <p:spPr>
          <a:xfrm>
            <a:off x="7592784" y="3016952"/>
            <a:ext cx="3404749" cy="687600"/>
          </a:xfrm>
        </p:spPr>
        <p:txBody>
          <a:bodyPr lIns="0" tIns="0" rIns="0" bIns="0" anchor="ctr" anchorCtr="0">
            <a:normAutofit/>
          </a:bodyPr>
          <a:lstStyle>
            <a:lvl1pPr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en-US" dirty="0"/>
            </a:br>
            <a:r>
              <a:rPr lang="ru-RU" dirty="0"/>
              <a:t>текста</a:t>
            </a:r>
          </a:p>
        </p:txBody>
      </p:sp>
      <p:sp>
        <p:nvSpPr>
          <p:cNvPr id="97" name="Текст 24">
            <a:extLst>
              <a:ext uri="{FF2B5EF4-FFF2-40B4-BE49-F238E27FC236}">
                <a16:creationId xmlns:a16="http://schemas.microsoft.com/office/drawing/2014/main" id="{04DC0C29-B98C-2DCD-1437-291EBBE9DA00}"/>
              </a:ext>
            </a:extLst>
          </p:cNvPr>
          <p:cNvSpPr>
            <a:spLocks noGrp="1"/>
          </p:cNvSpPr>
          <p:nvPr userDrawn="1">
            <p:ph type="body" sz="quarter" idx="20" hasCustomPrompt="1"/>
          </p:nvPr>
        </p:nvSpPr>
        <p:spPr>
          <a:xfrm>
            <a:off x="7592784" y="4165591"/>
            <a:ext cx="3404749" cy="687600"/>
          </a:xfrm>
        </p:spPr>
        <p:txBody>
          <a:bodyPr lIns="0" tIns="0" rIns="0" bIns="0" anchor="ctr" anchorCtr="0">
            <a:normAutofit/>
          </a:bodyPr>
          <a:lstStyle>
            <a:lvl1pPr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en-US" dirty="0"/>
            </a:br>
            <a:r>
              <a:rPr lang="ru-RU" dirty="0"/>
              <a:t>текста</a:t>
            </a:r>
          </a:p>
        </p:txBody>
      </p:sp>
      <p:sp>
        <p:nvSpPr>
          <p:cNvPr id="98" name="Текст 24">
            <a:extLst>
              <a:ext uri="{FF2B5EF4-FFF2-40B4-BE49-F238E27FC236}">
                <a16:creationId xmlns:a16="http://schemas.microsoft.com/office/drawing/2014/main" id="{6611E9FD-9DE2-E2AF-EAEA-BA9470C01D57}"/>
              </a:ext>
            </a:extLst>
          </p:cNvPr>
          <p:cNvSpPr>
            <a:spLocks noGrp="1"/>
          </p:cNvSpPr>
          <p:nvPr userDrawn="1">
            <p:ph type="body" sz="quarter" idx="21" hasCustomPrompt="1"/>
          </p:nvPr>
        </p:nvSpPr>
        <p:spPr>
          <a:xfrm>
            <a:off x="7592784" y="5314230"/>
            <a:ext cx="3404749" cy="687600"/>
          </a:xfrm>
        </p:spPr>
        <p:txBody>
          <a:bodyPr lIns="0" tIns="0" rIns="0" bIns="0" anchor="ctr" anchorCtr="0">
            <a:normAutofit/>
          </a:bodyPr>
          <a:lstStyle>
            <a:lvl1pPr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en-US" dirty="0"/>
            </a:br>
            <a:r>
              <a:rPr lang="ru-RU" dirty="0"/>
              <a:t>текста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10E0D785-CF30-CFB4-BC93-2BDBC9F73708}"/>
              </a:ext>
            </a:extLst>
          </p:cNvPr>
          <p:cNvSpPr txBox="1"/>
          <p:nvPr userDrawn="1"/>
        </p:nvSpPr>
        <p:spPr>
          <a:xfrm>
            <a:off x="6212314" y="5232332"/>
            <a:ext cx="1577362" cy="830997"/>
          </a:xfrm>
          <a:prstGeom prst="rect">
            <a:avLst/>
          </a:prstGeom>
          <a:noFill/>
        </p:spPr>
        <p:txBody>
          <a:bodyPr wrap="square" lIns="90000" rtlCol="0" anchor="ctr" anchorCtr="1">
            <a:spAutoFit/>
          </a:bodyPr>
          <a:lstStyle/>
          <a:p>
            <a:pPr algn="ctr"/>
            <a:r>
              <a:rPr lang="en-US" sz="4800" spc="-150" dirty="0">
                <a:solidFill>
                  <a:schemeClr val="accent6">
                    <a:lumMod val="20000"/>
                    <a:lumOff val="80000"/>
                  </a:schemeClr>
                </a:solidFill>
                <a:latin typeface="+mj-lt"/>
              </a:rPr>
              <a:t>0</a:t>
            </a:r>
            <a:r>
              <a:rPr lang="ru-RU" sz="4800" spc="-150" dirty="0">
                <a:solidFill>
                  <a:schemeClr val="accent6">
                    <a:lumMod val="20000"/>
                    <a:lumOff val="80000"/>
                  </a:schemeClr>
                </a:solidFill>
                <a:latin typeface="+mj-lt"/>
              </a:rPr>
              <a:t>8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5B0543E3-5540-D2EF-4716-43445030FD9E}"/>
              </a:ext>
            </a:extLst>
          </p:cNvPr>
          <p:cNvSpPr txBox="1"/>
          <p:nvPr userDrawn="1"/>
        </p:nvSpPr>
        <p:spPr>
          <a:xfrm>
            <a:off x="6216175" y="2951168"/>
            <a:ext cx="1577362" cy="830997"/>
          </a:xfrm>
          <a:prstGeom prst="rect">
            <a:avLst/>
          </a:prstGeom>
          <a:noFill/>
        </p:spPr>
        <p:txBody>
          <a:bodyPr wrap="square" lIns="90000" rtlCol="0" anchor="ctr" anchorCtr="1">
            <a:spAutoFit/>
          </a:bodyPr>
          <a:lstStyle/>
          <a:p>
            <a:pPr algn="ctr"/>
            <a:r>
              <a:rPr lang="en-US" sz="4800" spc="-150" dirty="0">
                <a:solidFill>
                  <a:schemeClr val="accent6">
                    <a:lumMod val="20000"/>
                    <a:lumOff val="80000"/>
                  </a:schemeClr>
                </a:solidFill>
                <a:latin typeface="+mj-lt"/>
              </a:rPr>
              <a:t>0</a:t>
            </a:r>
            <a:r>
              <a:rPr lang="ru-RU" sz="4800" spc="-150" dirty="0">
                <a:solidFill>
                  <a:schemeClr val="accent6">
                    <a:lumMod val="20000"/>
                    <a:lumOff val="80000"/>
                  </a:schemeClr>
                </a:solidFill>
                <a:latin typeface="+mj-lt"/>
              </a:rPr>
              <a:t>6</a:t>
            </a:r>
          </a:p>
        </p:txBody>
      </p:sp>
      <p:pic>
        <p:nvPicPr>
          <p:cNvPr id="93" name="Рисунок 92">
            <a:hlinkClick r:id="rId3"/>
            <a:extLst>
              <a:ext uri="{FF2B5EF4-FFF2-40B4-BE49-F238E27FC236}">
                <a16:creationId xmlns:a16="http://schemas.microsoft.com/office/drawing/2014/main" id="{E26D08AD-3AA9-4A21-A06E-283C192B4720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39" y="5010922"/>
            <a:ext cx="664465" cy="1502667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4BE10C70-4704-4878-A70C-7BA4F9953B98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049" y="1099014"/>
            <a:ext cx="794088" cy="748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3399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4180">
          <p15:clr>
            <a:srgbClr val="FBAE40"/>
          </p15:clr>
        </p15:guide>
        <p15:guide id="3" pos="1084">
          <p15:clr>
            <a:srgbClr val="FBAE40"/>
          </p15:clr>
        </p15:guide>
        <p15:guide id="4" pos="7265">
          <p15:clr>
            <a:srgbClr val="FBAE40"/>
          </p15:clr>
        </p15:guide>
        <p15:guide id="5" orient="horz" pos="210">
          <p15:clr>
            <a:srgbClr val="FBAE40"/>
          </p15:clr>
        </p15:guide>
        <p15:guide id="6" orient="horz" pos="4065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BAF69CDD-5D82-6BA6-F735-149EAD0EC21C}"/>
              </a:ext>
            </a:extLst>
          </p:cNvPr>
          <p:cNvSpPr/>
          <p:nvPr userDrawn="1"/>
        </p:nvSpPr>
        <p:spPr>
          <a:xfrm>
            <a:off x="0" y="0"/>
            <a:ext cx="1060744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5" name="Рисунок 4">
            <a:hlinkClick r:id="rId2"/>
            <a:extLst>
              <a:ext uri="{FF2B5EF4-FFF2-40B4-BE49-F238E27FC236}">
                <a16:creationId xmlns:a16="http://schemas.microsoft.com/office/drawing/2014/main" id="{3C673D5B-2218-4A80-74F3-0C314196A6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67147"/>
          <a:stretch/>
        </p:blipFill>
        <p:spPr>
          <a:xfrm>
            <a:off x="264915" y="344411"/>
            <a:ext cx="530916" cy="529335"/>
          </a:xfrm>
          <a:prstGeom prst="rect">
            <a:avLst/>
          </a:prstGeom>
        </p:spPr>
      </p:pic>
      <p:sp>
        <p:nvSpPr>
          <p:cNvPr id="99" name="Заголовок 1">
            <a:extLst>
              <a:ext uri="{FF2B5EF4-FFF2-40B4-BE49-F238E27FC236}">
                <a16:creationId xmlns:a16="http://schemas.microsoft.com/office/drawing/2014/main" id="{16BEAE78-02D9-5686-31DB-F618D13BA674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1686641" y="226234"/>
            <a:ext cx="9837738" cy="584775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00000"/>
              </a:lnSpc>
              <a:defRPr sz="3800"/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492AEEEE-BC58-FCE1-C204-561041ED9107}"/>
              </a:ext>
            </a:extLst>
          </p:cNvPr>
          <p:cNvSpPr/>
          <p:nvPr userDrawn="1"/>
        </p:nvSpPr>
        <p:spPr>
          <a:xfrm>
            <a:off x="1745408" y="1869126"/>
            <a:ext cx="2443113" cy="58477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6" name="Прямоугольник 105">
            <a:extLst>
              <a:ext uri="{FF2B5EF4-FFF2-40B4-BE49-F238E27FC236}">
                <a16:creationId xmlns:a16="http://schemas.microsoft.com/office/drawing/2014/main" id="{FA1A8975-B058-BB07-8988-765641A62BD6}"/>
              </a:ext>
            </a:extLst>
          </p:cNvPr>
          <p:cNvSpPr/>
          <p:nvPr userDrawn="1"/>
        </p:nvSpPr>
        <p:spPr>
          <a:xfrm>
            <a:off x="4190875" y="1869126"/>
            <a:ext cx="2443113" cy="584775"/>
          </a:xfrm>
          <a:prstGeom prst="rect">
            <a:avLst/>
          </a:prstGeom>
          <a:solidFill>
            <a:srgbClr val="F062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7" name="Прямоугольник 106">
            <a:extLst>
              <a:ext uri="{FF2B5EF4-FFF2-40B4-BE49-F238E27FC236}">
                <a16:creationId xmlns:a16="http://schemas.microsoft.com/office/drawing/2014/main" id="{5F02C9D8-8A36-F903-AB9F-E39FC0BF14AA}"/>
              </a:ext>
            </a:extLst>
          </p:cNvPr>
          <p:cNvSpPr/>
          <p:nvPr userDrawn="1"/>
        </p:nvSpPr>
        <p:spPr>
          <a:xfrm>
            <a:off x="6633988" y="1869126"/>
            <a:ext cx="2443113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8" name="Прямоугольник 107">
            <a:extLst>
              <a:ext uri="{FF2B5EF4-FFF2-40B4-BE49-F238E27FC236}">
                <a16:creationId xmlns:a16="http://schemas.microsoft.com/office/drawing/2014/main" id="{403C6A2B-CE2F-CD86-456C-CBF05734A4EB}"/>
              </a:ext>
            </a:extLst>
          </p:cNvPr>
          <p:cNvSpPr/>
          <p:nvPr userDrawn="1"/>
        </p:nvSpPr>
        <p:spPr>
          <a:xfrm>
            <a:off x="9077101" y="1869126"/>
            <a:ext cx="2443113" cy="58477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9" name="Текст 24">
            <a:extLst>
              <a:ext uri="{FF2B5EF4-FFF2-40B4-BE49-F238E27FC236}">
                <a16:creationId xmlns:a16="http://schemas.microsoft.com/office/drawing/2014/main" id="{ED590FE2-2C0E-F1A3-2C12-82928B3A42E7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1742444" y="1869126"/>
            <a:ext cx="2443113" cy="584775"/>
          </a:xfrm>
        </p:spPr>
        <p:txBody>
          <a:bodyPr lIns="0" tIns="0" rIns="0" bIns="0" anchor="ctr" anchorCtr="1">
            <a:noAutofit/>
          </a:bodyPr>
          <a:lstStyle>
            <a:lvl1pPr algn="ctr">
              <a:defRPr sz="16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текста</a:t>
            </a:r>
          </a:p>
        </p:txBody>
      </p:sp>
      <p:sp>
        <p:nvSpPr>
          <p:cNvPr id="111" name="Текст 24">
            <a:extLst>
              <a:ext uri="{FF2B5EF4-FFF2-40B4-BE49-F238E27FC236}">
                <a16:creationId xmlns:a16="http://schemas.microsoft.com/office/drawing/2014/main" id="{5273DD62-E97D-E935-6023-79F3B47DD50B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4193638" y="1869125"/>
            <a:ext cx="2443113" cy="584775"/>
          </a:xfrm>
        </p:spPr>
        <p:txBody>
          <a:bodyPr lIns="0" tIns="0" rIns="0" bIns="0" anchor="ctr" anchorCtr="1">
            <a:noAutofit/>
          </a:bodyPr>
          <a:lstStyle>
            <a:lvl1pPr algn="ctr">
              <a:defRPr sz="16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текста</a:t>
            </a:r>
          </a:p>
        </p:txBody>
      </p:sp>
      <p:sp>
        <p:nvSpPr>
          <p:cNvPr id="113" name="Текст 24">
            <a:extLst>
              <a:ext uri="{FF2B5EF4-FFF2-40B4-BE49-F238E27FC236}">
                <a16:creationId xmlns:a16="http://schemas.microsoft.com/office/drawing/2014/main" id="{829095FB-41F4-EF0D-401A-9A07C6B7A8E8}"/>
              </a:ext>
            </a:extLst>
          </p:cNvPr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6651517" y="1869125"/>
            <a:ext cx="2422822" cy="584775"/>
          </a:xfrm>
        </p:spPr>
        <p:txBody>
          <a:bodyPr lIns="0" tIns="0" rIns="0" bIns="0" anchor="ctr" anchorCtr="1">
            <a:noAutofit/>
          </a:bodyPr>
          <a:lstStyle>
            <a:lvl1pPr algn="ctr">
              <a:defRPr sz="16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текста</a:t>
            </a:r>
          </a:p>
        </p:txBody>
      </p:sp>
      <p:sp>
        <p:nvSpPr>
          <p:cNvPr id="115" name="Текст 24">
            <a:extLst>
              <a:ext uri="{FF2B5EF4-FFF2-40B4-BE49-F238E27FC236}">
                <a16:creationId xmlns:a16="http://schemas.microsoft.com/office/drawing/2014/main" id="{2839A4FD-7F6C-9FDC-1465-B3440337B8D4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9089106" y="1869125"/>
            <a:ext cx="2425584" cy="584775"/>
          </a:xfrm>
        </p:spPr>
        <p:txBody>
          <a:bodyPr lIns="0" tIns="0" rIns="0" bIns="0" anchor="ctr" anchorCtr="1">
            <a:noAutofit/>
          </a:bodyPr>
          <a:lstStyle>
            <a:lvl1pPr algn="ctr">
              <a:defRPr sz="16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текста</a:t>
            </a:r>
          </a:p>
        </p:txBody>
      </p:sp>
      <p:sp>
        <p:nvSpPr>
          <p:cNvPr id="119" name="Текст 24">
            <a:extLst>
              <a:ext uri="{FF2B5EF4-FFF2-40B4-BE49-F238E27FC236}">
                <a16:creationId xmlns:a16="http://schemas.microsoft.com/office/drawing/2014/main" id="{99DBB67C-ACD4-629B-B83D-87BC37D495FB}"/>
              </a:ext>
            </a:extLst>
          </p:cNvPr>
          <p:cNvSpPr>
            <a:spLocks noGrp="1"/>
          </p:cNvSpPr>
          <p:nvPr userDrawn="1">
            <p:ph type="body" sz="quarter" idx="16"/>
          </p:nvPr>
        </p:nvSpPr>
        <p:spPr>
          <a:xfrm>
            <a:off x="1749805" y="3626833"/>
            <a:ext cx="1980608" cy="1665160"/>
          </a:xfrm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0" name="Текст 24">
            <a:extLst>
              <a:ext uri="{FF2B5EF4-FFF2-40B4-BE49-F238E27FC236}">
                <a16:creationId xmlns:a16="http://schemas.microsoft.com/office/drawing/2014/main" id="{EDBB57A4-6E7F-DE4E-B45E-FFADDD4169BF}"/>
              </a:ext>
            </a:extLst>
          </p:cNvPr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1749804" y="3036199"/>
            <a:ext cx="1980610" cy="392801"/>
          </a:xfrm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текста</a:t>
            </a:r>
          </a:p>
        </p:txBody>
      </p:sp>
      <p:sp>
        <p:nvSpPr>
          <p:cNvPr id="121" name="Текст 24">
            <a:extLst>
              <a:ext uri="{FF2B5EF4-FFF2-40B4-BE49-F238E27FC236}">
                <a16:creationId xmlns:a16="http://schemas.microsoft.com/office/drawing/2014/main" id="{BC303A74-E859-EFBC-B16C-92C686472C18}"/>
              </a:ext>
            </a:extLst>
          </p:cNvPr>
          <p:cNvSpPr>
            <a:spLocks noGrp="1"/>
          </p:cNvSpPr>
          <p:nvPr userDrawn="1">
            <p:ph type="body" sz="quarter" idx="18"/>
          </p:nvPr>
        </p:nvSpPr>
        <p:spPr>
          <a:xfrm>
            <a:off x="4198034" y="4425032"/>
            <a:ext cx="1979864" cy="1665160"/>
          </a:xfrm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2" name="Текст 24">
            <a:extLst>
              <a:ext uri="{FF2B5EF4-FFF2-40B4-BE49-F238E27FC236}">
                <a16:creationId xmlns:a16="http://schemas.microsoft.com/office/drawing/2014/main" id="{17E39157-9328-4749-9109-7E3BD8180F01}"/>
              </a:ext>
            </a:extLst>
          </p:cNvPr>
          <p:cNvSpPr>
            <a:spLocks noGrp="1"/>
          </p:cNvSpPr>
          <p:nvPr userDrawn="1">
            <p:ph type="body" sz="quarter" idx="19" hasCustomPrompt="1"/>
          </p:nvPr>
        </p:nvSpPr>
        <p:spPr>
          <a:xfrm>
            <a:off x="4198033" y="3834398"/>
            <a:ext cx="1979864" cy="392801"/>
          </a:xfrm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текста</a:t>
            </a:r>
          </a:p>
        </p:txBody>
      </p:sp>
      <p:sp>
        <p:nvSpPr>
          <p:cNvPr id="127" name="Текст 24">
            <a:extLst>
              <a:ext uri="{FF2B5EF4-FFF2-40B4-BE49-F238E27FC236}">
                <a16:creationId xmlns:a16="http://schemas.microsoft.com/office/drawing/2014/main" id="{BED809AB-BFF9-6A8C-462D-87179F5315C9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6655914" y="3626833"/>
            <a:ext cx="1979864" cy="1665160"/>
          </a:xfrm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8" name="Текст 24">
            <a:extLst>
              <a:ext uri="{FF2B5EF4-FFF2-40B4-BE49-F238E27FC236}">
                <a16:creationId xmlns:a16="http://schemas.microsoft.com/office/drawing/2014/main" id="{EA439770-6BD3-4992-5978-13FBFEBE30B1}"/>
              </a:ext>
            </a:extLst>
          </p:cNvPr>
          <p:cNvSpPr>
            <a:spLocks noGrp="1"/>
          </p:cNvSpPr>
          <p:nvPr userDrawn="1">
            <p:ph type="body" sz="quarter" idx="21" hasCustomPrompt="1"/>
          </p:nvPr>
        </p:nvSpPr>
        <p:spPr>
          <a:xfrm>
            <a:off x="6655913" y="3036199"/>
            <a:ext cx="1979864" cy="392801"/>
          </a:xfrm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текста</a:t>
            </a:r>
          </a:p>
        </p:txBody>
      </p:sp>
      <p:sp>
        <p:nvSpPr>
          <p:cNvPr id="129" name="Текст 24">
            <a:extLst>
              <a:ext uri="{FF2B5EF4-FFF2-40B4-BE49-F238E27FC236}">
                <a16:creationId xmlns:a16="http://schemas.microsoft.com/office/drawing/2014/main" id="{36320C18-FD98-B496-3EFE-FE7FE8E01AF2}"/>
              </a:ext>
            </a:extLst>
          </p:cNvPr>
          <p:cNvSpPr>
            <a:spLocks noGrp="1"/>
          </p:cNvSpPr>
          <p:nvPr userDrawn="1">
            <p:ph type="body" sz="quarter" idx="22"/>
          </p:nvPr>
        </p:nvSpPr>
        <p:spPr>
          <a:xfrm>
            <a:off x="9091814" y="4425032"/>
            <a:ext cx="1979864" cy="1665160"/>
          </a:xfrm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30" name="Текст 24">
            <a:extLst>
              <a:ext uri="{FF2B5EF4-FFF2-40B4-BE49-F238E27FC236}">
                <a16:creationId xmlns:a16="http://schemas.microsoft.com/office/drawing/2014/main" id="{99D0410A-45CB-8D96-7A8A-8A2260C8698E}"/>
              </a:ext>
            </a:extLst>
          </p:cNvPr>
          <p:cNvSpPr>
            <a:spLocks noGrp="1"/>
          </p:cNvSpPr>
          <p:nvPr userDrawn="1">
            <p:ph type="body" sz="quarter" idx="23" hasCustomPrompt="1"/>
          </p:nvPr>
        </p:nvSpPr>
        <p:spPr>
          <a:xfrm>
            <a:off x="9091813" y="3834398"/>
            <a:ext cx="1979864" cy="392801"/>
          </a:xfrm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текста</a:t>
            </a:r>
          </a:p>
        </p:txBody>
      </p:sp>
      <p:cxnSp>
        <p:nvCxnSpPr>
          <p:cNvPr id="79" name="Прямая соединительная линия 78">
            <a:extLst>
              <a:ext uri="{FF2B5EF4-FFF2-40B4-BE49-F238E27FC236}">
                <a16:creationId xmlns:a16="http://schemas.microsoft.com/office/drawing/2014/main" id="{8A8BAD46-CC66-0BC3-BEB8-A9251A0A2C29}"/>
              </a:ext>
            </a:extLst>
          </p:cNvPr>
          <p:cNvCxnSpPr>
            <a:cxnSpLocks/>
          </p:cNvCxnSpPr>
          <p:nvPr userDrawn="1"/>
        </p:nvCxnSpPr>
        <p:spPr>
          <a:xfrm>
            <a:off x="1746840" y="2488223"/>
            <a:ext cx="0" cy="543580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1" name="Прямая соединительная линия 130">
            <a:extLst>
              <a:ext uri="{FF2B5EF4-FFF2-40B4-BE49-F238E27FC236}">
                <a16:creationId xmlns:a16="http://schemas.microsoft.com/office/drawing/2014/main" id="{ED89711D-E795-2D13-D7F1-8FE61647B04F}"/>
              </a:ext>
            </a:extLst>
          </p:cNvPr>
          <p:cNvCxnSpPr>
            <a:cxnSpLocks/>
          </p:cNvCxnSpPr>
          <p:nvPr userDrawn="1"/>
        </p:nvCxnSpPr>
        <p:spPr>
          <a:xfrm>
            <a:off x="6653084" y="2488223"/>
            <a:ext cx="0" cy="543580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2" name="Прямая соединительная линия 131">
            <a:extLst>
              <a:ext uri="{FF2B5EF4-FFF2-40B4-BE49-F238E27FC236}">
                <a16:creationId xmlns:a16="http://schemas.microsoft.com/office/drawing/2014/main" id="{FCA85121-C3D9-45F6-4A55-D031D12ABC9A}"/>
              </a:ext>
            </a:extLst>
          </p:cNvPr>
          <p:cNvCxnSpPr>
            <a:cxnSpLocks/>
          </p:cNvCxnSpPr>
          <p:nvPr userDrawn="1"/>
        </p:nvCxnSpPr>
        <p:spPr>
          <a:xfrm>
            <a:off x="4193637" y="2488223"/>
            <a:ext cx="0" cy="1346175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4" name="Прямая соединительная линия 133">
            <a:extLst>
              <a:ext uri="{FF2B5EF4-FFF2-40B4-BE49-F238E27FC236}">
                <a16:creationId xmlns:a16="http://schemas.microsoft.com/office/drawing/2014/main" id="{EEC95F0D-A9BC-4697-D362-426F0B1A42C8}"/>
              </a:ext>
            </a:extLst>
          </p:cNvPr>
          <p:cNvCxnSpPr>
            <a:cxnSpLocks/>
          </p:cNvCxnSpPr>
          <p:nvPr userDrawn="1"/>
        </p:nvCxnSpPr>
        <p:spPr>
          <a:xfrm>
            <a:off x="9087234" y="2488223"/>
            <a:ext cx="0" cy="1346175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95" name="Рисунок 94">
            <a:hlinkClick r:id="rId2"/>
            <a:extLst>
              <a:ext uri="{FF2B5EF4-FFF2-40B4-BE49-F238E27FC236}">
                <a16:creationId xmlns:a16="http://schemas.microsoft.com/office/drawing/2014/main" id="{45088C6B-5A8D-479B-8B80-4003832E000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39" y="5010922"/>
            <a:ext cx="664465" cy="1502667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0923285B-E77D-435A-84B7-0835AF83150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049" y="1099014"/>
            <a:ext cx="794088" cy="748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7301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4180" userDrawn="1">
          <p15:clr>
            <a:srgbClr val="FBAE40"/>
          </p15:clr>
        </p15:guide>
        <p15:guide id="3" pos="1084" userDrawn="1">
          <p15:clr>
            <a:srgbClr val="FBAE40"/>
          </p15:clr>
        </p15:guide>
        <p15:guide id="4" pos="7265" userDrawn="1">
          <p15:clr>
            <a:srgbClr val="FBAE40"/>
          </p15:clr>
        </p15:guide>
        <p15:guide id="5" orient="horz" pos="210" userDrawn="1">
          <p15:clr>
            <a:srgbClr val="FBAE40"/>
          </p15:clr>
        </p15:guide>
        <p15:guide id="6" orient="horz" pos="4065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Макет_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D4FE1C78-B3C6-F129-A916-CB7546DA42EA}"/>
              </a:ext>
            </a:extLst>
          </p:cNvPr>
          <p:cNvSpPr/>
          <p:nvPr userDrawn="1"/>
        </p:nvSpPr>
        <p:spPr>
          <a:xfrm>
            <a:off x="0" y="0"/>
            <a:ext cx="1060744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7" name="Рисунок 6">
            <a:hlinkClick r:id="rId2"/>
            <a:extLst>
              <a:ext uri="{FF2B5EF4-FFF2-40B4-BE49-F238E27FC236}">
                <a16:creationId xmlns:a16="http://schemas.microsoft.com/office/drawing/2014/main" id="{B997CF64-39AB-7549-1542-F77735C46B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67147"/>
          <a:stretch/>
        </p:blipFill>
        <p:spPr>
          <a:xfrm>
            <a:off x="264915" y="344411"/>
            <a:ext cx="530916" cy="529335"/>
          </a:xfrm>
          <a:prstGeom prst="rect">
            <a:avLst/>
          </a:prstGeom>
        </p:spPr>
      </p:pic>
      <p:sp>
        <p:nvSpPr>
          <p:cNvPr id="77" name="Заголовок 1">
            <a:extLst>
              <a:ext uri="{FF2B5EF4-FFF2-40B4-BE49-F238E27FC236}">
                <a16:creationId xmlns:a16="http://schemas.microsoft.com/office/drawing/2014/main" id="{1C250AB0-7C6A-38CA-495A-F1E3ADA64CAF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1692274" y="284950"/>
            <a:ext cx="9838081" cy="1062000"/>
          </a:xfrm>
        </p:spPr>
        <p:txBody>
          <a:bodyPr wrap="square" lIns="0" tIns="0" rIns="0" bIns="0" anchor="t" anchorCtr="0">
            <a:normAutofit/>
          </a:bodyPr>
          <a:lstStyle>
            <a:lvl1pPr>
              <a:lnSpc>
                <a:spcPct val="90000"/>
              </a:lnSpc>
              <a:defRPr sz="3800">
                <a:solidFill>
                  <a:schemeClr val="accent3"/>
                </a:solidFill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pic>
        <p:nvPicPr>
          <p:cNvPr id="78" name="Рисунок 77">
            <a:hlinkClick r:id="rId2"/>
            <a:extLst>
              <a:ext uri="{FF2B5EF4-FFF2-40B4-BE49-F238E27FC236}">
                <a16:creationId xmlns:a16="http://schemas.microsoft.com/office/drawing/2014/main" id="{324BB40E-B27C-44CA-B9D3-1610088E80A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39" y="5010922"/>
            <a:ext cx="664465" cy="1502667"/>
          </a:xfrm>
          <a:prstGeom prst="rect">
            <a:avLst/>
          </a:prstGeom>
        </p:spPr>
      </p:pic>
      <p:sp>
        <p:nvSpPr>
          <p:cNvPr id="5" name="Текст 4">
            <a:extLst>
              <a:ext uri="{FF2B5EF4-FFF2-40B4-BE49-F238E27FC236}">
                <a16:creationId xmlns:a16="http://schemas.microsoft.com/office/drawing/2014/main" id="{0575B8C8-60A9-47E4-8536-0EBA287458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692275" y="1690688"/>
            <a:ext cx="9837738" cy="4529137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BF75398-A3B1-4840-BAF2-91D2FE53F50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049" y="1099014"/>
            <a:ext cx="794088" cy="748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3807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7265">
          <p15:clr>
            <a:srgbClr val="FBAE40"/>
          </p15:clr>
        </p15:guide>
        <p15:guide id="3" pos="4180">
          <p15:clr>
            <a:srgbClr val="FBAE40"/>
          </p15:clr>
        </p15:guide>
        <p15:guide id="4" pos="1085">
          <p15:clr>
            <a:srgbClr val="FBAE40"/>
          </p15:clr>
        </p15:guide>
        <p15:guide id="5" orient="horz" pos="210">
          <p15:clr>
            <a:srgbClr val="FBAE40"/>
          </p15:clr>
        </p15:guide>
        <p15:guide id="6" orient="horz" pos="4065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9286FDBD-1E3F-1197-C0E5-F3E7F41F1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6641" y="226234"/>
            <a:ext cx="9837738" cy="584775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00000"/>
              </a:lnSpc>
              <a:defRPr sz="3800"/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4" name="Текст 24">
            <a:extLst>
              <a:ext uri="{FF2B5EF4-FFF2-40B4-BE49-F238E27FC236}">
                <a16:creationId xmlns:a16="http://schemas.microsoft.com/office/drawing/2014/main" id="{0F5588C9-8A1D-E9FF-CA35-2AAF75C1D13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709169" y="1147760"/>
            <a:ext cx="9810750" cy="800024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D4FE1C78-B3C6-F129-A916-CB7546DA42EA}"/>
              </a:ext>
            </a:extLst>
          </p:cNvPr>
          <p:cNvSpPr/>
          <p:nvPr userDrawn="1"/>
        </p:nvSpPr>
        <p:spPr>
          <a:xfrm>
            <a:off x="0" y="0"/>
            <a:ext cx="1060744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7" name="Рисунок 6">
            <a:hlinkClick r:id="rId2"/>
            <a:extLst>
              <a:ext uri="{FF2B5EF4-FFF2-40B4-BE49-F238E27FC236}">
                <a16:creationId xmlns:a16="http://schemas.microsoft.com/office/drawing/2014/main" id="{B997CF64-39AB-7549-1542-F77735C46B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67147"/>
          <a:stretch/>
        </p:blipFill>
        <p:spPr>
          <a:xfrm>
            <a:off x="264915" y="344411"/>
            <a:ext cx="530916" cy="529335"/>
          </a:xfrm>
          <a:prstGeom prst="rect">
            <a:avLst/>
          </a:prstGeom>
        </p:spPr>
      </p:pic>
      <p:sp>
        <p:nvSpPr>
          <p:cNvPr id="78" name="Диаграмма 77">
            <a:extLst>
              <a:ext uri="{FF2B5EF4-FFF2-40B4-BE49-F238E27FC236}">
                <a16:creationId xmlns:a16="http://schemas.microsoft.com/office/drawing/2014/main" id="{F779AA1F-B3DA-3385-8394-D097C82B9E2E}"/>
              </a:ext>
            </a:extLst>
          </p:cNvPr>
          <p:cNvSpPr>
            <a:spLocks noGrp="1"/>
          </p:cNvSpPr>
          <p:nvPr userDrawn="1">
            <p:ph type="chart" sz="quarter" idx="15"/>
          </p:nvPr>
        </p:nvSpPr>
        <p:spPr>
          <a:xfrm>
            <a:off x="1722438" y="2280692"/>
            <a:ext cx="9798050" cy="4156278"/>
          </a:xfrm>
          <a:solidFill>
            <a:schemeClr val="accent1">
              <a:lumMod val="40000"/>
              <a:lumOff val="60000"/>
            </a:schemeClr>
          </a:solidFill>
        </p:spPr>
        <p:txBody>
          <a:bodyPr anchor="ctr" anchorCtr="1"/>
          <a:lstStyle/>
          <a:p>
            <a:r>
              <a:rPr lang="ru-RU"/>
              <a:t>Вставка диаграммы</a:t>
            </a:r>
            <a:endParaRPr lang="ru-RU" dirty="0"/>
          </a:p>
        </p:txBody>
      </p:sp>
      <p:pic>
        <p:nvPicPr>
          <p:cNvPr id="77" name="Рисунок 76">
            <a:hlinkClick r:id="rId2"/>
            <a:extLst>
              <a:ext uri="{FF2B5EF4-FFF2-40B4-BE49-F238E27FC236}">
                <a16:creationId xmlns:a16="http://schemas.microsoft.com/office/drawing/2014/main" id="{37A183A7-6FB3-4E48-9FAA-A29DEE67D65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39" y="5010922"/>
            <a:ext cx="664465" cy="150266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0ABD691-7E8B-4E64-A501-098482B77F3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049" y="1099014"/>
            <a:ext cx="794088" cy="748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7072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7265" userDrawn="1">
          <p15:clr>
            <a:srgbClr val="FBAE40"/>
          </p15:clr>
        </p15:guide>
        <p15:guide id="3" pos="4180" userDrawn="1">
          <p15:clr>
            <a:srgbClr val="FBAE40"/>
          </p15:clr>
        </p15:guide>
        <p15:guide id="4" pos="1085" userDrawn="1">
          <p15:clr>
            <a:srgbClr val="FBAE40"/>
          </p15:clr>
        </p15:guide>
        <p15:guide id="5" orient="horz" pos="210" userDrawn="1">
          <p15:clr>
            <a:srgbClr val="FBAE40"/>
          </p15:clr>
        </p15:guide>
        <p15:guide id="6" orient="horz" pos="4065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D4FE1C78-B3C6-F129-A916-CB7546DA42EA}"/>
              </a:ext>
            </a:extLst>
          </p:cNvPr>
          <p:cNvSpPr/>
          <p:nvPr userDrawn="1"/>
        </p:nvSpPr>
        <p:spPr>
          <a:xfrm>
            <a:off x="0" y="0"/>
            <a:ext cx="1060744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7" name="Рисунок 6">
            <a:hlinkClick r:id="rId2"/>
            <a:extLst>
              <a:ext uri="{FF2B5EF4-FFF2-40B4-BE49-F238E27FC236}">
                <a16:creationId xmlns:a16="http://schemas.microsoft.com/office/drawing/2014/main" id="{B997CF64-39AB-7549-1542-F77735C46B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67147"/>
          <a:stretch/>
        </p:blipFill>
        <p:spPr>
          <a:xfrm>
            <a:off x="264915" y="344411"/>
            <a:ext cx="530916" cy="529335"/>
          </a:xfrm>
          <a:prstGeom prst="rect">
            <a:avLst/>
          </a:prstGeom>
        </p:spPr>
      </p:pic>
      <p:sp>
        <p:nvSpPr>
          <p:cNvPr id="78" name="Диаграмма 77">
            <a:extLst>
              <a:ext uri="{FF2B5EF4-FFF2-40B4-BE49-F238E27FC236}">
                <a16:creationId xmlns:a16="http://schemas.microsoft.com/office/drawing/2014/main" id="{F779AA1F-B3DA-3385-8394-D097C82B9E2E}"/>
              </a:ext>
            </a:extLst>
          </p:cNvPr>
          <p:cNvSpPr>
            <a:spLocks noGrp="1"/>
          </p:cNvSpPr>
          <p:nvPr userDrawn="1">
            <p:ph type="chart" sz="quarter" idx="15"/>
          </p:nvPr>
        </p:nvSpPr>
        <p:spPr>
          <a:xfrm>
            <a:off x="6635750" y="1670021"/>
            <a:ext cx="4884738" cy="4766949"/>
          </a:xfrm>
          <a:solidFill>
            <a:schemeClr val="accent1">
              <a:lumMod val="40000"/>
              <a:lumOff val="60000"/>
            </a:schemeClr>
          </a:solidFill>
        </p:spPr>
        <p:txBody>
          <a:bodyPr anchor="ctr" anchorCtr="1"/>
          <a:lstStyle/>
          <a:p>
            <a:r>
              <a:rPr lang="ru-RU"/>
              <a:t>Вставка диаграммы</a:t>
            </a:r>
            <a:endParaRPr lang="ru-RU" dirty="0"/>
          </a:p>
        </p:txBody>
      </p:sp>
      <p:sp>
        <p:nvSpPr>
          <p:cNvPr id="80" name="Заголовок 1">
            <a:extLst>
              <a:ext uri="{FF2B5EF4-FFF2-40B4-BE49-F238E27FC236}">
                <a16:creationId xmlns:a16="http://schemas.microsoft.com/office/drawing/2014/main" id="{909F6A40-CEBD-A5DB-3F2D-84EA3558641D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1695456" y="284950"/>
            <a:ext cx="4400544" cy="1064407"/>
          </a:xfrm>
        </p:spPr>
        <p:txBody>
          <a:bodyPr wrap="square" lIns="0" tIns="0" rIns="0" bIns="0" anchor="t" anchorCtr="0">
            <a:normAutofit/>
          </a:bodyPr>
          <a:lstStyle>
            <a:lvl1pPr>
              <a:lnSpc>
                <a:spcPct val="90000"/>
              </a:lnSpc>
              <a:defRPr sz="3800"/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sp>
        <p:nvSpPr>
          <p:cNvPr id="81" name="Текст 24">
            <a:extLst>
              <a:ext uri="{FF2B5EF4-FFF2-40B4-BE49-F238E27FC236}">
                <a16:creationId xmlns:a16="http://schemas.microsoft.com/office/drawing/2014/main" id="{0C97AA06-CD87-D0D7-F39A-7A8C7E5451FB}"/>
              </a:ext>
            </a:extLst>
          </p:cNvPr>
          <p:cNvSpPr>
            <a:spLocks noGrp="1"/>
          </p:cNvSpPr>
          <p:nvPr userDrawn="1">
            <p:ph type="body" sz="quarter" idx="14"/>
          </p:nvPr>
        </p:nvSpPr>
        <p:spPr>
          <a:xfrm>
            <a:off x="1720850" y="1670021"/>
            <a:ext cx="4388471" cy="976926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2" name="Текст 24">
            <a:extLst>
              <a:ext uri="{FF2B5EF4-FFF2-40B4-BE49-F238E27FC236}">
                <a16:creationId xmlns:a16="http://schemas.microsoft.com/office/drawing/2014/main" id="{A21DD8C0-D442-DEF9-355A-B9A9686BA435}"/>
              </a:ext>
            </a:extLst>
          </p:cNvPr>
          <p:cNvSpPr>
            <a:spLocks noGrp="1"/>
          </p:cNvSpPr>
          <p:nvPr userDrawn="1">
            <p:ph type="body" sz="quarter" idx="16"/>
          </p:nvPr>
        </p:nvSpPr>
        <p:spPr>
          <a:xfrm>
            <a:off x="1722438" y="3400442"/>
            <a:ext cx="2006604" cy="2445714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3" name="Текст 24">
            <a:extLst>
              <a:ext uri="{FF2B5EF4-FFF2-40B4-BE49-F238E27FC236}">
                <a16:creationId xmlns:a16="http://schemas.microsoft.com/office/drawing/2014/main" id="{C644B807-161F-2351-1A0A-0321B692CD14}"/>
              </a:ext>
            </a:extLst>
          </p:cNvPr>
          <p:cNvSpPr>
            <a:spLocks noGrp="1"/>
          </p:cNvSpPr>
          <p:nvPr userDrawn="1">
            <p:ph type="body" sz="quarter" idx="17"/>
          </p:nvPr>
        </p:nvSpPr>
        <p:spPr>
          <a:xfrm>
            <a:off x="4071932" y="3400442"/>
            <a:ext cx="2006604" cy="2445714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pic>
        <p:nvPicPr>
          <p:cNvPr id="79" name="Рисунок 78">
            <a:hlinkClick r:id="rId2"/>
            <a:extLst>
              <a:ext uri="{FF2B5EF4-FFF2-40B4-BE49-F238E27FC236}">
                <a16:creationId xmlns:a16="http://schemas.microsoft.com/office/drawing/2014/main" id="{2F29CA44-1F2B-4021-A946-165C5ECF740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39" y="5010922"/>
            <a:ext cx="664465" cy="1502667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7F4FC77-DD53-42BA-861E-754D72E16D6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049" y="1099014"/>
            <a:ext cx="794088" cy="748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5405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7265" userDrawn="1">
          <p15:clr>
            <a:srgbClr val="FBAE40"/>
          </p15:clr>
        </p15:guide>
        <p15:guide id="3" pos="4180" userDrawn="1">
          <p15:clr>
            <a:srgbClr val="FBAE40"/>
          </p15:clr>
        </p15:guide>
        <p15:guide id="4" pos="1085" userDrawn="1">
          <p15:clr>
            <a:srgbClr val="FBAE40"/>
          </p15:clr>
        </p15:guide>
        <p15:guide id="5" orient="horz" pos="210" userDrawn="1">
          <p15:clr>
            <a:srgbClr val="FBAE40"/>
          </p15:clr>
        </p15:guide>
        <p15:guide id="6" orient="horz" pos="4065" userDrawn="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D4FE1C78-B3C6-F129-A916-CB7546DA42EA}"/>
              </a:ext>
            </a:extLst>
          </p:cNvPr>
          <p:cNvSpPr/>
          <p:nvPr userDrawn="1"/>
        </p:nvSpPr>
        <p:spPr>
          <a:xfrm>
            <a:off x="0" y="0"/>
            <a:ext cx="1060744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7" name="Рисунок 6">
            <a:hlinkClick r:id="rId2"/>
            <a:extLst>
              <a:ext uri="{FF2B5EF4-FFF2-40B4-BE49-F238E27FC236}">
                <a16:creationId xmlns:a16="http://schemas.microsoft.com/office/drawing/2014/main" id="{B997CF64-39AB-7549-1542-F77735C46B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67147"/>
          <a:stretch/>
        </p:blipFill>
        <p:spPr>
          <a:xfrm>
            <a:off x="264915" y="344411"/>
            <a:ext cx="530916" cy="529335"/>
          </a:xfrm>
          <a:prstGeom prst="rect">
            <a:avLst/>
          </a:prstGeom>
        </p:spPr>
      </p:pic>
      <p:sp>
        <p:nvSpPr>
          <p:cNvPr id="78" name="Диаграмма 77">
            <a:extLst>
              <a:ext uri="{FF2B5EF4-FFF2-40B4-BE49-F238E27FC236}">
                <a16:creationId xmlns:a16="http://schemas.microsoft.com/office/drawing/2014/main" id="{F779AA1F-B3DA-3385-8394-D097C82B9E2E}"/>
              </a:ext>
            </a:extLst>
          </p:cNvPr>
          <p:cNvSpPr>
            <a:spLocks noGrp="1"/>
          </p:cNvSpPr>
          <p:nvPr userDrawn="1">
            <p:ph type="chart" sz="quarter" idx="15"/>
          </p:nvPr>
        </p:nvSpPr>
        <p:spPr>
          <a:xfrm>
            <a:off x="1751012" y="1708484"/>
            <a:ext cx="4884738" cy="4728486"/>
          </a:xfrm>
          <a:solidFill>
            <a:schemeClr val="accent1">
              <a:lumMod val="40000"/>
              <a:lumOff val="60000"/>
            </a:schemeClr>
          </a:solidFill>
        </p:spPr>
        <p:txBody>
          <a:bodyPr anchor="ctr" anchorCtr="1"/>
          <a:lstStyle/>
          <a:p>
            <a:r>
              <a:rPr lang="ru-RU"/>
              <a:t>Вставка диаграммы</a:t>
            </a:r>
            <a:endParaRPr lang="ru-RU" dirty="0"/>
          </a:p>
        </p:txBody>
      </p:sp>
      <p:sp>
        <p:nvSpPr>
          <p:cNvPr id="80" name="Заголовок 1">
            <a:extLst>
              <a:ext uri="{FF2B5EF4-FFF2-40B4-BE49-F238E27FC236}">
                <a16:creationId xmlns:a16="http://schemas.microsoft.com/office/drawing/2014/main" id="{909F6A40-CEBD-A5DB-3F2D-84EA3558641D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7104797" y="284950"/>
            <a:ext cx="4400544" cy="1064407"/>
          </a:xfrm>
        </p:spPr>
        <p:txBody>
          <a:bodyPr wrap="square" lIns="0" tIns="0" rIns="0" bIns="0" anchor="t" anchorCtr="0">
            <a:normAutofit/>
          </a:bodyPr>
          <a:lstStyle>
            <a:lvl1pPr>
              <a:lnSpc>
                <a:spcPct val="90000"/>
              </a:lnSpc>
              <a:defRPr sz="3800"/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sp>
        <p:nvSpPr>
          <p:cNvPr id="81" name="Текст 24">
            <a:extLst>
              <a:ext uri="{FF2B5EF4-FFF2-40B4-BE49-F238E27FC236}">
                <a16:creationId xmlns:a16="http://schemas.microsoft.com/office/drawing/2014/main" id="{0C97AA06-CD87-D0D7-F39A-7A8C7E5451FB}"/>
              </a:ext>
            </a:extLst>
          </p:cNvPr>
          <p:cNvSpPr>
            <a:spLocks noGrp="1"/>
          </p:cNvSpPr>
          <p:nvPr userDrawn="1">
            <p:ph type="body" sz="quarter" idx="14"/>
          </p:nvPr>
        </p:nvSpPr>
        <p:spPr>
          <a:xfrm>
            <a:off x="7130191" y="2112472"/>
            <a:ext cx="4388471" cy="976926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9" name="Текст 24">
            <a:extLst>
              <a:ext uri="{FF2B5EF4-FFF2-40B4-BE49-F238E27FC236}">
                <a16:creationId xmlns:a16="http://schemas.microsoft.com/office/drawing/2014/main" id="{AF19CD83-28DF-DC56-D800-1189F6872AEC}"/>
              </a:ext>
            </a:extLst>
          </p:cNvPr>
          <p:cNvSpPr>
            <a:spLocks noGrp="1"/>
          </p:cNvSpPr>
          <p:nvPr userDrawn="1">
            <p:ph type="body" sz="quarter" idx="16"/>
          </p:nvPr>
        </p:nvSpPr>
        <p:spPr>
          <a:xfrm>
            <a:off x="7130191" y="3882278"/>
            <a:ext cx="4388471" cy="976926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pic>
        <p:nvPicPr>
          <p:cNvPr id="82" name="Рисунок 81">
            <a:hlinkClick r:id="rId2"/>
            <a:extLst>
              <a:ext uri="{FF2B5EF4-FFF2-40B4-BE49-F238E27FC236}">
                <a16:creationId xmlns:a16="http://schemas.microsoft.com/office/drawing/2014/main" id="{11A319AA-21C8-4961-B01C-D5769B5B9E8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39" y="5010922"/>
            <a:ext cx="664465" cy="150266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9835838-FA92-44BD-992F-0E6BC745E58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049" y="1099014"/>
            <a:ext cx="794088" cy="748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6372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7265" userDrawn="1">
          <p15:clr>
            <a:srgbClr val="FBAE40"/>
          </p15:clr>
        </p15:guide>
        <p15:guide id="3" pos="4180" userDrawn="1">
          <p15:clr>
            <a:srgbClr val="FBAE40"/>
          </p15:clr>
        </p15:guide>
        <p15:guide id="4" pos="1085" userDrawn="1">
          <p15:clr>
            <a:srgbClr val="FBAE40"/>
          </p15:clr>
        </p15:guide>
        <p15:guide id="5" orient="horz" pos="210" userDrawn="1">
          <p15:clr>
            <a:srgbClr val="FBAE40"/>
          </p15:clr>
        </p15:guide>
        <p15:guide id="6" orient="horz" pos="4065" userDrawn="1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Таблица 85">
            <a:extLst>
              <a:ext uri="{FF2B5EF4-FFF2-40B4-BE49-F238E27FC236}">
                <a16:creationId xmlns:a16="http://schemas.microsoft.com/office/drawing/2014/main" id="{8E27E336-2671-3A9C-0FA8-A170C7419086}"/>
              </a:ext>
            </a:extLst>
          </p:cNvPr>
          <p:cNvSpPr>
            <a:spLocks noGrp="1"/>
          </p:cNvSpPr>
          <p:nvPr>
            <p:ph type="tbl" sz="quarter" idx="16"/>
          </p:nvPr>
        </p:nvSpPr>
        <p:spPr>
          <a:xfrm>
            <a:off x="1722438" y="2284534"/>
            <a:ext cx="9810750" cy="4168653"/>
          </a:xfrm>
          <a:solidFill>
            <a:schemeClr val="accent1">
              <a:lumMod val="40000"/>
              <a:lumOff val="60000"/>
            </a:schemeClr>
          </a:solidFill>
        </p:spPr>
        <p:txBody>
          <a:bodyPr anchor="ctr" anchorCtr="1"/>
          <a:lstStyle/>
          <a:p>
            <a:r>
              <a:rPr lang="ru-RU"/>
              <a:t>Вставка таблицы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D4FE1C78-B3C6-F129-A916-CB7546DA42EA}"/>
              </a:ext>
            </a:extLst>
          </p:cNvPr>
          <p:cNvSpPr/>
          <p:nvPr userDrawn="1"/>
        </p:nvSpPr>
        <p:spPr>
          <a:xfrm>
            <a:off x="0" y="0"/>
            <a:ext cx="1060744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7" name="Рисунок 6">
            <a:hlinkClick r:id="rId2"/>
            <a:extLst>
              <a:ext uri="{FF2B5EF4-FFF2-40B4-BE49-F238E27FC236}">
                <a16:creationId xmlns:a16="http://schemas.microsoft.com/office/drawing/2014/main" id="{B997CF64-39AB-7549-1542-F77735C46B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67147"/>
          <a:stretch/>
        </p:blipFill>
        <p:spPr>
          <a:xfrm>
            <a:off x="264915" y="344411"/>
            <a:ext cx="530916" cy="529335"/>
          </a:xfrm>
          <a:prstGeom prst="rect">
            <a:avLst/>
          </a:prstGeom>
        </p:spPr>
      </p:pic>
      <p:sp>
        <p:nvSpPr>
          <p:cNvPr id="82" name="Заголовок 1">
            <a:extLst>
              <a:ext uri="{FF2B5EF4-FFF2-40B4-BE49-F238E27FC236}">
                <a16:creationId xmlns:a16="http://schemas.microsoft.com/office/drawing/2014/main" id="{6FC94706-DD51-3FAF-C2E8-A75995F85DB5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1686641" y="226234"/>
            <a:ext cx="9837738" cy="584775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00000"/>
              </a:lnSpc>
              <a:defRPr sz="3800"/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83" name="Текст 24">
            <a:extLst>
              <a:ext uri="{FF2B5EF4-FFF2-40B4-BE49-F238E27FC236}">
                <a16:creationId xmlns:a16="http://schemas.microsoft.com/office/drawing/2014/main" id="{0862038F-F3F4-90E0-0014-D59B90E4E915}"/>
              </a:ext>
            </a:extLst>
          </p:cNvPr>
          <p:cNvSpPr>
            <a:spLocks noGrp="1"/>
          </p:cNvSpPr>
          <p:nvPr userDrawn="1">
            <p:ph type="body" sz="quarter" idx="14"/>
          </p:nvPr>
        </p:nvSpPr>
        <p:spPr>
          <a:xfrm>
            <a:off x="1709169" y="1147760"/>
            <a:ext cx="9810750" cy="800024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pic>
        <p:nvPicPr>
          <p:cNvPr id="77" name="Рисунок 76">
            <a:hlinkClick r:id="rId2"/>
            <a:extLst>
              <a:ext uri="{FF2B5EF4-FFF2-40B4-BE49-F238E27FC236}">
                <a16:creationId xmlns:a16="http://schemas.microsoft.com/office/drawing/2014/main" id="{EB18C49C-FE67-40B8-9B48-5FAA5D6E29D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39" y="5010922"/>
            <a:ext cx="664465" cy="150266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65F57D0-745D-4AA6-8F93-82155C0CB4A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049" y="1099014"/>
            <a:ext cx="794088" cy="748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0446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7265" userDrawn="1">
          <p15:clr>
            <a:srgbClr val="FBAE40"/>
          </p15:clr>
        </p15:guide>
        <p15:guide id="3" pos="4180" userDrawn="1">
          <p15:clr>
            <a:srgbClr val="FBAE40"/>
          </p15:clr>
        </p15:guide>
        <p15:guide id="4" pos="1085" userDrawn="1">
          <p15:clr>
            <a:srgbClr val="FBAE40"/>
          </p15:clr>
        </p15:guide>
        <p15:guide id="5" orient="horz" pos="210" userDrawn="1">
          <p15:clr>
            <a:srgbClr val="FBAE40"/>
          </p15:clr>
        </p15:guide>
        <p15:guide id="6" orient="horz" pos="4065" userDrawn="1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Таблица 85">
            <a:extLst>
              <a:ext uri="{FF2B5EF4-FFF2-40B4-BE49-F238E27FC236}">
                <a16:creationId xmlns:a16="http://schemas.microsoft.com/office/drawing/2014/main" id="{8E27E336-2671-3A9C-0FA8-A170C7419086}"/>
              </a:ext>
            </a:extLst>
          </p:cNvPr>
          <p:cNvSpPr>
            <a:spLocks noGrp="1"/>
          </p:cNvSpPr>
          <p:nvPr>
            <p:ph type="tbl" sz="quarter" idx="16"/>
          </p:nvPr>
        </p:nvSpPr>
        <p:spPr>
          <a:xfrm>
            <a:off x="1722438" y="1651820"/>
            <a:ext cx="9810750" cy="4801368"/>
          </a:xfrm>
          <a:solidFill>
            <a:schemeClr val="accent1">
              <a:lumMod val="40000"/>
              <a:lumOff val="60000"/>
            </a:schemeClr>
          </a:solidFill>
        </p:spPr>
        <p:txBody>
          <a:bodyPr anchor="ctr" anchorCtr="1"/>
          <a:lstStyle/>
          <a:p>
            <a:r>
              <a:rPr lang="ru-RU"/>
              <a:t>Вставка таблицы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D4FE1C78-B3C6-F129-A916-CB7546DA42EA}"/>
              </a:ext>
            </a:extLst>
          </p:cNvPr>
          <p:cNvSpPr/>
          <p:nvPr userDrawn="1"/>
        </p:nvSpPr>
        <p:spPr>
          <a:xfrm>
            <a:off x="0" y="0"/>
            <a:ext cx="1060744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7" name="Рисунок 6">
            <a:hlinkClick r:id="rId2"/>
            <a:extLst>
              <a:ext uri="{FF2B5EF4-FFF2-40B4-BE49-F238E27FC236}">
                <a16:creationId xmlns:a16="http://schemas.microsoft.com/office/drawing/2014/main" id="{B997CF64-39AB-7549-1542-F77735C46B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67147"/>
          <a:stretch/>
        </p:blipFill>
        <p:spPr>
          <a:xfrm>
            <a:off x="264915" y="344411"/>
            <a:ext cx="530916" cy="529335"/>
          </a:xfrm>
          <a:prstGeom prst="rect">
            <a:avLst/>
          </a:prstGeom>
        </p:spPr>
      </p:pic>
      <p:sp>
        <p:nvSpPr>
          <p:cNvPr id="77" name="Заголовок 1">
            <a:extLst>
              <a:ext uri="{FF2B5EF4-FFF2-40B4-BE49-F238E27FC236}">
                <a16:creationId xmlns:a16="http://schemas.microsoft.com/office/drawing/2014/main" id="{1C250AB0-7C6A-38CA-495A-F1E3ADA64CAF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1692274" y="284950"/>
            <a:ext cx="9838081" cy="1062000"/>
          </a:xfrm>
        </p:spPr>
        <p:txBody>
          <a:bodyPr wrap="square" lIns="0" tIns="0" rIns="0" bIns="0" anchor="t" anchorCtr="0">
            <a:normAutofit/>
          </a:bodyPr>
          <a:lstStyle>
            <a:lvl1pPr>
              <a:lnSpc>
                <a:spcPct val="90000"/>
              </a:lnSpc>
              <a:defRPr sz="3800">
                <a:solidFill>
                  <a:schemeClr val="accent3"/>
                </a:solidFill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pic>
        <p:nvPicPr>
          <p:cNvPr id="78" name="Рисунок 77">
            <a:hlinkClick r:id="rId2"/>
            <a:extLst>
              <a:ext uri="{FF2B5EF4-FFF2-40B4-BE49-F238E27FC236}">
                <a16:creationId xmlns:a16="http://schemas.microsoft.com/office/drawing/2014/main" id="{324BB40E-B27C-44CA-B9D3-1610088E80A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39" y="5010922"/>
            <a:ext cx="664465" cy="1502667"/>
          </a:xfrm>
          <a:prstGeom prst="rect">
            <a:avLst/>
          </a:prstGeom>
        </p:spPr>
      </p:pic>
      <p:sp>
        <p:nvSpPr>
          <p:cNvPr id="8" name="Подзаголовок 2">
            <a:extLst>
              <a:ext uri="{FF2B5EF4-FFF2-40B4-BE49-F238E27FC236}">
                <a16:creationId xmlns:a16="http://schemas.microsoft.com/office/drawing/2014/main" id="{26EE1969-3619-4F65-9242-AA81FBC7B0A7}"/>
              </a:ext>
            </a:extLst>
          </p:cNvPr>
          <p:cNvSpPr txBox="1">
            <a:spLocks/>
          </p:cNvSpPr>
          <p:nvPr userDrawn="1"/>
        </p:nvSpPr>
        <p:spPr>
          <a:xfrm>
            <a:off x="59963" y="6479193"/>
            <a:ext cx="997731" cy="37880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0"/>
              </a:spcAft>
              <a:buClr>
                <a:srgbClr val="FF0101">
                  <a:lumMod val="75000"/>
                </a:srgbClr>
              </a:buClr>
              <a:buNone/>
            </a:pPr>
            <a:r>
              <a:rPr lang="ru-RU" sz="800" b="1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2021-2023 гг.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B72C5AC-3E51-4CB9-9F4F-771A47A51CA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049" y="1099014"/>
            <a:ext cx="794088" cy="748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8498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7265" userDrawn="1">
          <p15:clr>
            <a:srgbClr val="FBAE40"/>
          </p15:clr>
        </p15:guide>
        <p15:guide id="3" pos="4180" userDrawn="1">
          <p15:clr>
            <a:srgbClr val="FBAE40"/>
          </p15:clr>
        </p15:guide>
        <p15:guide id="4" pos="1085" userDrawn="1">
          <p15:clr>
            <a:srgbClr val="FBAE40"/>
          </p15:clr>
        </p15:guide>
        <p15:guide id="5" orient="horz" pos="210" userDrawn="1">
          <p15:clr>
            <a:srgbClr val="FBAE40"/>
          </p15:clr>
        </p15:guide>
        <p15:guide id="6" orient="horz" pos="4065" userDrawn="1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Таблица 85">
            <a:extLst>
              <a:ext uri="{FF2B5EF4-FFF2-40B4-BE49-F238E27FC236}">
                <a16:creationId xmlns:a16="http://schemas.microsoft.com/office/drawing/2014/main" id="{8E27E336-2671-3A9C-0FA8-A170C7419086}"/>
              </a:ext>
            </a:extLst>
          </p:cNvPr>
          <p:cNvSpPr>
            <a:spLocks noGrp="1"/>
          </p:cNvSpPr>
          <p:nvPr>
            <p:ph type="tbl" sz="quarter" idx="16"/>
          </p:nvPr>
        </p:nvSpPr>
        <p:spPr>
          <a:xfrm>
            <a:off x="1722438" y="333375"/>
            <a:ext cx="9810750" cy="6119813"/>
          </a:xfrm>
          <a:solidFill>
            <a:schemeClr val="accent1">
              <a:lumMod val="40000"/>
              <a:lumOff val="60000"/>
            </a:schemeClr>
          </a:solidFill>
        </p:spPr>
        <p:txBody>
          <a:bodyPr anchor="ctr" anchorCtr="1"/>
          <a:lstStyle/>
          <a:p>
            <a:r>
              <a:rPr lang="ru-RU"/>
              <a:t>Вставка таблицы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D4FE1C78-B3C6-F129-A916-CB7546DA42EA}"/>
              </a:ext>
            </a:extLst>
          </p:cNvPr>
          <p:cNvSpPr/>
          <p:nvPr userDrawn="1"/>
        </p:nvSpPr>
        <p:spPr>
          <a:xfrm>
            <a:off x="0" y="0"/>
            <a:ext cx="1060744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7" name="Рисунок 6">
            <a:hlinkClick r:id="rId2"/>
            <a:extLst>
              <a:ext uri="{FF2B5EF4-FFF2-40B4-BE49-F238E27FC236}">
                <a16:creationId xmlns:a16="http://schemas.microsoft.com/office/drawing/2014/main" id="{B997CF64-39AB-7549-1542-F77735C46B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67147"/>
          <a:stretch/>
        </p:blipFill>
        <p:spPr>
          <a:xfrm>
            <a:off x="264915" y="344411"/>
            <a:ext cx="530916" cy="529335"/>
          </a:xfrm>
          <a:prstGeom prst="rect">
            <a:avLst/>
          </a:prstGeom>
        </p:spPr>
      </p:pic>
      <p:pic>
        <p:nvPicPr>
          <p:cNvPr id="77" name="Рисунок 76">
            <a:hlinkClick r:id="rId2"/>
            <a:extLst>
              <a:ext uri="{FF2B5EF4-FFF2-40B4-BE49-F238E27FC236}">
                <a16:creationId xmlns:a16="http://schemas.microsoft.com/office/drawing/2014/main" id="{EF93D5D9-2676-4A02-8956-92CE9F7379E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39" y="5010922"/>
            <a:ext cx="664465" cy="150266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4B1B178-9529-4889-A225-C86FC96493B6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049" y="1099014"/>
            <a:ext cx="794088" cy="748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0645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7265" userDrawn="1">
          <p15:clr>
            <a:srgbClr val="FBAE40"/>
          </p15:clr>
        </p15:guide>
        <p15:guide id="3" pos="4180" userDrawn="1">
          <p15:clr>
            <a:srgbClr val="FBAE40"/>
          </p15:clr>
        </p15:guide>
        <p15:guide id="4" pos="1085" userDrawn="1">
          <p15:clr>
            <a:srgbClr val="FBAE40"/>
          </p15:clr>
        </p15:guide>
        <p15:guide id="5" orient="horz" pos="210" userDrawn="1">
          <p15:clr>
            <a:srgbClr val="FBAE40"/>
          </p15:clr>
        </p15:guide>
        <p15:guide id="6" orient="horz" pos="4065" userDrawn="1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525FB254-AEFA-CFEF-DCD6-493511D00F45}"/>
              </a:ext>
            </a:extLst>
          </p:cNvPr>
          <p:cNvSpPr/>
          <p:nvPr userDrawn="1"/>
        </p:nvSpPr>
        <p:spPr>
          <a:xfrm>
            <a:off x="0" y="0"/>
            <a:ext cx="1060744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5" name="Рисунок 4">
            <a:hlinkClick r:id="rId2"/>
            <a:extLst>
              <a:ext uri="{FF2B5EF4-FFF2-40B4-BE49-F238E27FC236}">
                <a16:creationId xmlns:a16="http://schemas.microsoft.com/office/drawing/2014/main" id="{20B28173-DED4-1EB6-7CD1-A46320279A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67147"/>
          <a:stretch/>
        </p:blipFill>
        <p:spPr>
          <a:xfrm>
            <a:off x="264915" y="344411"/>
            <a:ext cx="530916" cy="529335"/>
          </a:xfrm>
          <a:prstGeom prst="rect">
            <a:avLst/>
          </a:prstGeom>
        </p:spPr>
      </p:pic>
      <p:sp>
        <p:nvSpPr>
          <p:cNvPr id="75" name="Заголовок 1">
            <a:extLst>
              <a:ext uri="{FF2B5EF4-FFF2-40B4-BE49-F238E27FC236}">
                <a16:creationId xmlns:a16="http://schemas.microsoft.com/office/drawing/2014/main" id="{31819B4E-011E-F5A2-01EC-7551E78E58C3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1695456" y="284950"/>
            <a:ext cx="4940294" cy="1064407"/>
          </a:xfrm>
        </p:spPr>
        <p:txBody>
          <a:bodyPr wrap="square" lIns="0" tIns="0" rIns="0" bIns="0" anchor="t" anchorCtr="0">
            <a:normAutofit/>
          </a:bodyPr>
          <a:lstStyle>
            <a:lvl1pPr>
              <a:lnSpc>
                <a:spcPct val="90000"/>
              </a:lnSpc>
              <a:defRPr sz="3800"/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sp>
        <p:nvSpPr>
          <p:cNvPr id="76" name="Текст 24">
            <a:extLst>
              <a:ext uri="{FF2B5EF4-FFF2-40B4-BE49-F238E27FC236}">
                <a16:creationId xmlns:a16="http://schemas.microsoft.com/office/drawing/2014/main" id="{B00FEDF9-AA79-92E5-DC6B-3F5A020A50D3}"/>
              </a:ext>
            </a:extLst>
          </p:cNvPr>
          <p:cNvSpPr>
            <a:spLocks noGrp="1"/>
          </p:cNvSpPr>
          <p:nvPr userDrawn="1">
            <p:ph type="body" sz="quarter" idx="14"/>
          </p:nvPr>
        </p:nvSpPr>
        <p:spPr>
          <a:xfrm>
            <a:off x="1720850" y="1670021"/>
            <a:ext cx="4914900" cy="756000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9" name="Рисунок 78">
            <a:extLst>
              <a:ext uri="{FF2B5EF4-FFF2-40B4-BE49-F238E27FC236}">
                <a16:creationId xmlns:a16="http://schemas.microsoft.com/office/drawing/2014/main" id="{FEDD6905-B654-F0D1-D2CD-7EE59F40443A}"/>
              </a:ext>
            </a:extLst>
          </p:cNvPr>
          <p:cNvSpPr>
            <a:spLocks noGrp="1"/>
          </p:cNvSpPr>
          <p:nvPr userDrawn="1">
            <p:ph type="pic" sz="quarter" idx="15"/>
          </p:nvPr>
        </p:nvSpPr>
        <p:spPr>
          <a:xfrm>
            <a:off x="1720851" y="3262740"/>
            <a:ext cx="4914900" cy="2754313"/>
          </a:xfrm>
          <a:solidFill>
            <a:schemeClr val="accent2">
              <a:lumMod val="40000"/>
              <a:lumOff val="60000"/>
            </a:schemeClr>
          </a:solidFill>
        </p:spPr>
        <p:txBody>
          <a:bodyPr anchor="ctr" anchorCtr="1"/>
          <a:lstStyle/>
          <a:p>
            <a:r>
              <a:rPr lang="ru-RU"/>
              <a:t>Вставка рисунка</a:t>
            </a:r>
          </a:p>
        </p:txBody>
      </p:sp>
      <p:sp>
        <p:nvSpPr>
          <p:cNvPr id="80" name="Прямоугольник 79">
            <a:extLst>
              <a:ext uri="{FF2B5EF4-FFF2-40B4-BE49-F238E27FC236}">
                <a16:creationId xmlns:a16="http://schemas.microsoft.com/office/drawing/2014/main" id="{AB8B8782-091C-0AE6-A8DF-D38C0DE53F64}"/>
              </a:ext>
            </a:extLst>
          </p:cNvPr>
          <p:cNvSpPr/>
          <p:nvPr userDrawn="1"/>
        </p:nvSpPr>
        <p:spPr>
          <a:xfrm>
            <a:off x="1720848" y="6017153"/>
            <a:ext cx="4914901" cy="7373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1" name="Текст 24">
            <a:extLst>
              <a:ext uri="{FF2B5EF4-FFF2-40B4-BE49-F238E27FC236}">
                <a16:creationId xmlns:a16="http://schemas.microsoft.com/office/drawing/2014/main" id="{75EB00F8-F7FF-7C56-9AE7-8868E4EB67EC}"/>
              </a:ext>
            </a:extLst>
          </p:cNvPr>
          <p:cNvSpPr>
            <a:spLocks noGrp="1"/>
          </p:cNvSpPr>
          <p:nvPr userDrawn="1">
            <p:ph type="body" sz="quarter" idx="16"/>
          </p:nvPr>
        </p:nvSpPr>
        <p:spPr>
          <a:xfrm>
            <a:off x="7179732" y="3288304"/>
            <a:ext cx="4370917" cy="756000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2" name="Текст 24">
            <a:extLst>
              <a:ext uri="{FF2B5EF4-FFF2-40B4-BE49-F238E27FC236}">
                <a16:creationId xmlns:a16="http://schemas.microsoft.com/office/drawing/2014/main" id="{E4DEEAE8-F271-A203-D424-9BC7724B439F}"/>
              </a:ext>
            </a:extLst>
          </p:cNvPr>
          <p:cNvSpPr>
            <a:spLocks noGrp="1"/>
          </p:cNvSpPr>
          <p:nvPr userDrawn="1">
            <p:ph type="body" sz="quarter" idx="17"/>
          </p:nvPr>
        </p:nvSpPr>
        <p:spPr>
          <a:xfrm>
            <a:off x="7179732" y="4310067"/>
            <a:ext cx="4370917" cy="756000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3" name="Текст 24">
            <a:extLst>
              <a:ext uri="{FF2B5EF4-FFF2-40B4-BE49-F238E27FC236}">
                <a16:creationId xmlns:a16="http://schemas.microsoft.com/office/drawing/2014/main" id="{05BA86FD-A468-E175-B867-0F25C07B8422}"/>
              </a:ext>
            </a:extLst>
          </p:cNvPr>
          <p:cNvSpPr>
            <a:spLocks noGrp="1"/>
          </p:cNvSpPr>
          <p:nvPr userDrawn="1">
            <p:ph type="body" sz="quarter" idx="18"/>
          </p:nvPr>
        </p:nvSpPr>
        <p:spPr>
          <a:xfrm>
            <a:off x="7179732" y="5331829"/>
            <a:ext cx="4370917" cy="756000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4" name="Прямоугольник 83">
            <a:extLst>
              <a:ext uri="{FF2B5EF4-FFF2-40B4-BE49-F238E27FC236}">
                <a16:creationId xmlns:a16="http://schemas.microsoft.com/office/drawing/2014/main" id="{8FD393F1-9AFA-1233-99C6-7E25C4A33623}"/>
              </a:ext>
            </a:extLst>
          </p:cNvPr>
          <p:cNvSpPr/>
          <p:nvPr userDrawn="1"/>
        </p:nvSpPr>
        <p:spPr>
          <a:xfrm>
            <a:off x="7179731" y="344412"/>
            <a:ext cx="4352630" cy="2081610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95000"/>
              </a:schemeClr>
            </a:solidFill>
          </a:ln>
          <a:effectLst>
            <a:outerShdw blurRad="444500" dist="127000" dir="2700000" sx="97977" sy="97977" algn="tl" rotWithShape="0">
              <a:schemeClr val="bg1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pic>
        <p:nvPicPr>
          <p:cNvPr id="85" name="Рисунок 84">
            <a:hlinkClick r:id="rId2"/>
            <a:extLst>
              <a:ext uri="{FF2B5EF4-FFF2-40B4-BE49-F238E27FC236}">
                <a16:creationId xmlns:a16="http://schemas.microsoft.com/office/drawing/2014/main" id="{66437858-7FE1-40AE-B2A6-B6C5B445475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39" y="5010922"/>
            <a:ext cx="664465" cy="1502667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EF9DBD99-AC67-4F38-BE6A-5764EA5B868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049" y="1099014"/>
            <a:ext cx="794088" cy="748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9170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4180" userDrawn="1">
          <p15:clr>
            <a:srgbClr val="FBAE40"/>
          </p15:clr>
        </p15:guide>
        <p15:guide id="3" pos="1084" userDrawn="1">
          <p15:clr>
            <a:srgbClr val="FBAE40"/>
          </p15:clr>
        </p15:guide>
        <p15:guide id="4" pos="7265" userDrawn="1">
          <p15:clr>
            <a:srgbClr val="FBAE40"/>
          </p15:clr>
        </p15:guide>
        <p15:guide id="5" orient="horz" pos="210" userDrawn="1">
          <p15:clr>
            <a:srgbClr val="FBAE40"/>
          </p15:clr>
        </p15:guide>
        <p15:guide id="6" orient="horz" pos="4065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EDB88C8-03FA-FC76-45ED-B3B0E86D46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6641" y="226234"/>
            <a:ext cx="9837738" cy="584775"/>
          </a:xfrm>
        </p:spPr>
        <p:txBody>
          <a:bodyPr lIns="0" tIns="0" rIns="0" bIns="0" anchor="t" anchorCtr="0">
            <a:noAutofit/>
          </a:bodyPr>
          <a:lstStyle>
            <a:lvl1pPr>
              <a:lnSpc>
                <a:spcPct val="100000"/>
              </a:lnSpc>
              <a:defRPr sz="3800"/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EFDE214E-5CC0-46A1-7918-AE492F094888}"/>
              </a:ext>
            </a:extLst>
          </p:cNvPr>
          <p:cNvSpPr/>
          <p:nvPr userDrawn="1"/>
        </p:nvSpPr>
        <p:spPr>
          <a:xfrm>
            <a:off x="2015882" y="2284484"/>
            <a:ext cx="4352630" cy="4165939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95000"/>
              </a:schemeClr>
            </a:solidFill>
          </a:ln>
          <a:effectLst>
            <a:outerShdw blurRad="444500" dist="127000" dir="2700000" sx="97977" sy="97977" algn="tl" rotWithShape="0">
              <a:schemeClr val="bg1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0EDC1293-1EBA-E313-E8CF-03B2F9713BCF}"/>
              </a:ext>
            </a:extLst>
          </p:cNvPr>
          <p:cNvSpPr/>
          <p:nvPr userDrawn="1"/>
        </p:nvSpPr>
        <p:spPr>
          <a:xfrm>
            <a:off x="2530670" y="2284750"/>
            <a:ext cx="3316704" cy="48495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Текст 24">
            <a:extLst>
              <a:ext uri="{FF2B5EF4-FFF2-40B4-BE49-F238E27FC236}">
                <a16:creationId xmlns:a16="http://schemas.microsoft.com/office/drawing/2014/main" id="{580B6701-96E8-359A-3D10-7CA7556E6AB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537307" y="2284750"/>
            <a:ext cx="3309781" cy="484951"/>
          </a:xfrm>
        </p:spPr>
        <p:txBody>
          <a:bodyPr lIns="0" tIns="0" rIns="0" bIns="0" anchor="ctr" anchorCtr="1">
            <a:noAutofit/>
          </a:bodyPr>
          <a:lstStyle>
            <a:lvl1pPr algn="ctr">
              <a:defRPr sz="16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Текст 13">
            <a:extLst>
              <a:ext uri="{FF2B5EF4-FFF2-40B4-BE49-F238E27FC236}">
                <a16:creationId xmlns:a16="http://schemas.microsoft.com/office/drawing/2014/main" id="{9AD90E2B-FC13-EA00-24AD-5D808A40BD0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323227" y="2989488"/>
            <a:ext cx="3737940" cy="3150906"/>
          </a:xfrm>
        </p:spPr>
        <p:txBody>
          <a:bodyPr wrap="square" lIns="0" tIns="0" rIns="0" b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defRPr/>
            </a:lvl2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6" name="Текст 24">
            <a:extLst>
              <a:ext uri="{FF2B5EF4-FFF2-40B4-BE49-F238E27FC236}">
                <a16:creationId xmlns:a16="http://schemas.microsoft.com/office/drawing/2014/main" id="{37956E23-F986-B582-0C7E-7B1C73BE436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709169" y="1147760"/>
            <a:ext cx="9810750" cy="800024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63" name="Прямоугольник 162">
            <a:extLst>
              <a:ext uri="{FF2B5EF4-FFF2-40B4-BE49-F238E27FC236}">
                <a16:creationId xmlns:a16="http://schemas.microsoft.com/office/drawing/2014/main" id="{07551EE7-C8F6-2EF3-F0BF-15DDD23A56A5}"/>
              </a:ext>
            </a:extLst>
          </p:cNvPr>
          <p:cNvSpPr/>
          <p:nvPr userDrawn="1"/>
        </p:nvSpPr>
        <p:spPr>
          <a:xfrm>
            <a:off x="0" y="0"/>
            <a:ext cx="1060744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64" name="Рисунок 163">
            <a:hlinkClick r:id="rId2"/>
            <a:extLst>
              <a:ext uri="{FF2B5EF4-FFF2-40B4-BE49-F238E27FC236}">
                <a16:creationId xmlns:a16="http://schemas.microsoft.com/office/drawing/2014/main" id="{74FB0920-6D98-AC15-EA88-76F59D1E1B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67147"/>
          <a:stretch/>
        </p:blipFill>
        <p:spPr>
          <a:xfrm>
            <a:off x="264915" y="344411"/>
            <a:ext cx="530916" cy="529335"/>
          </a:xfrm>
          <a:prstGeom prst="rect">
            <a:avLst/>
          </a:prstGeom>
        </p:spPr>
      </p:pic>
      <p:sp>
        <p:nvSpPr>
          <p:cNvPr id="235" name="Прямоугольник 234">
            <a:extLst>
              <a:ext uri="{FF2B5EF4-FFF2-40B4-BE49-F238E27FC236}">
                <a16:creationId xmlns:a16="http://schemas.microsoft.com/office/drawing/2014/main" id="{AD6FC3DE-FF01-180D-ED66-EF27307DC69A}"/>
              </a:ext>
            </a:extLst>
          </p:cNvPr>
          <p:cNvSpPr/>
          <p:nvPr userDrawn="1"/>
        </p:nvSpPr>
        <p:spPr>
          <a:xfrm>
            <a:off x="6882371" y="2291271"/>
            <a:ext cx="4352630" cy="4161918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95000"/>
              </a:schemeClr>
            </a:solidFill>
          </a:ln>
          <a:effectLst>
            <a:outerShdw blurRad="444500" dist="127000" dir="2700000" sx="97977" sy="97977" algn="tl" rotWithShape="0">
              <a:schemeClr val="bg1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6" name="Прямоугольник 235">
            <a:extLst>
              <a:ext uri="{FF2B5EF4-FFF2-40B4-BE49-F238E27FC236}">
                <a16:creationId xmlns:a16="http://schemas.microsoft.com/office/drawing/2014/main" id="{12A3BDF9-45DB-CF39-B6CB-E62831A5D45B}"/>
              </a:ext>
            </a:extLst>
          </p:cNvPr>
          <p:cNvSpPr/>
          <p:nvPr userDrawn="1"/>
        </p:nvSpPr>
        <p:spPr>
          <a:xfrm>
            <a:off x="7400334" y="2291536"/>
            <a:ext cx="3316704" cy="48495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7" name="Текст 24">
            <a:extLst>
              <a:ext uri="{FF2B5EF4-FFF2-40B4-BE49-F238E27FC236}">
                <a16:creationId xmlns:a16="http://schemas.microsoft.com/office/drawing/2014/main" id="{4BF239EF-9E66-6CA3-6B4D-7738E449AA1F}"/>
              </a:ext>
            </a:extLst>
          </p:cNvPr>
          <p:cNvSpPr>
            <a:spLocks noGrp="1"/>
          </p:cNvSpPr>
          <p:nvPr userDrawn="1">
            <p:ph type="body" sz="quarter" idx="15"/>
          </p:nvPr>
        </p:nvSpPr>
        <p:spPr>
          <a:xfrm>
            <a:off x="7403796" y="2291536"/>
            <a:ext cx="3309781" cy="484951"/>
          </a:xfrm>
        </p:spPr>
        <p:txBody>
          <a:bodyPr lIns="0" tIns="0" rIns="0" bIns="0" anchor="ctr" anchorCtr="1">
            <a:noAutofit/>
          </a:bodyPr>
          <a:lstStyle>
            <a:lvl1pPr algn="ctr">
              <a:defRPr sz="16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46" name="Текст 13">
            <a:extLst>
              <a:ext uri="{FF2B5EF4-FFF2-40B4-BE49-F238E27FC236}">
                <a16:creationId xmlns:a16="http://schemas.microsoft.com/office/drawing/2014/main" id="{1F7143F7-0A33-FE59-AE32-5533B3B0CAD0}"/>
              </a:ext>
            </a:extLst>
          </p:cNvPr>
          <p:cNvSpPr>
            <a:spLocks noGrp="1"/>
          </p:cNvSpPr>
          <p:nvPr userDrawn="1">
            <p:ph type="body" sz="quarter" idx="16"/>
          </p:nvPr>
        </p:nvSpPr>
        <p:spPr>
          <a:xfrm>
            <a:off x="7191833" y="2989488"/>
            <a:ext cx="3737940" cy="3150906"/>
          </a:xfrm>
        </p:spPr>
        <p:txBody>
          <a:bodyPr wrap="square" lIns="0" tIns="0" rIns="0" b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defRPr/>
            </a:lvl2pPr>
          </a:lstStyle>
          <a:p>
            <a:pPr lvl="0"/>
            <a:r>
              <a:rPr lang="ru-RU"/>
              <a:t>Образец текста</a:t>
            </a:r>
          </a:p>
        </p:txBody>
      </p:sp>
      <p:pic>
        <p:nvPicPr>
          <p:cNvPr id="84" name="Рисунок 83">
            <a:hlinkClick r:id="rId2"/>
            <a:extLst>
              <a:ext uri="{FF2B5EF4-FFF2-40B4-BE49-F238E27FC236}">
                <a16:creationId xmlns:a16="http://schemas.microsoft.com/office/drawing/2014/main" id="{1AAB16A0-D2EE-4471-8557-962D451BA62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39" y="5010922"/>
            <a:ext cx="664465" cy="1502667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9985E076-841F-4AC9-AF92-48C68A8C3389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049" y="1099014"/>
            <a:ext cx="794088" cy="748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2396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4180" userDrawn="1">
          <p15:clr>
            <a:srgbClr val="FBAE40"/>
          </p15:clr>
        </p15:guide>
        <p15:guide id="3" orient="horz" pos="4065" userDrawn="1">
          <p15:clr>
            <a:srgbClr val="FBAE40"/>
          </p15:clr>
        </p15:guide>
        <p15:guide id="4" orient="horz" pos="210" userDrawn="1">
          <p15:clr>
            <a:srgbClr val="FBAE40"/>
          </p15:clr>
        </p15:guide>
        <p15:guide id="5" pos="1084" userDrawn="1">
          <p15:clr>
            <a:srgbClr val="FBAE40"/>
          </p15:clr>
        </p15:guide>
        <p15:guide id="6" pos="7265" userDrawn="1">
          <p15:clr>
            <a:srgbClr val="FBAE40"/>
          </p15:clr>
        </p15:guide>
        <p15:guide id="7" orient="horz" pos="754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Рисунок 39">
            <a:extLst>
              <a:ext uri="{FF2B5EF4-FFF2-40B4-BE49-F238E27FC236}">
                <a16:creationId xmlns:a16="http://schemas.microsoft.com/office/drawing/2014/main" id="{4E9A444B-98B7-80C5-83DD-7479E185D8E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060450" y="0"/>
            <a:ext cx="3702050" cy="6858000"/>
          </a:xfrm>
          <a:solidFill>
            <a:schemeClr val="accent2">
              <a:lumMod val="40000"/>
              <a:lumOff val="60000"/>
            </a:schemeClr>
          </a:solidFill>
        </p:spPr>
        <p:txBody>
          <a:bodyPr anchor="ctr" anchorCtr="1"/>
          <a:lstStyle/>
          <a:p>
            <a:r>
              <a:rPr lang="ru-RU"/>
              <a:t>Вставка рисунка</a:t>
            </a:r>
          </a:p>
        </p:txBody>
      </p:sp>
      <p:sp>
        <p:nvSpPr>
          <p:cNvPr id="237" name="Прямоугольник 236">
            <a:extLst>
              <a:ext uri="{FF2B5EF4-FFF2-40B4-BE49-F238E27FC236}">
                <a16:creationId xmlns:a16="http://schemas.microsoft.com/office/drawing/2014/main" id="{6E30EDE6-C857-748C-F363-8C15BF2F67AD}"/>
              </a:ext>
            </a:extLst>
          </p:cNvPr>
          <p:cNvSpPr/>
          <p:nvPr userDrawn="1"/>
        </p:nvSpPr>
        <p:spPr>
          <a:xfrm>
            <a:off x="0" y="0"/>
            <a:ext cx="1060744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38" name="Рисунок 237">
            <a:hlinkClick r:id="rId2"/>
            <a:extLst>
              <a:ext uri="{FF2B5EF4-FFF2-40B4-BE49-F238E27FC236}">
                <a16:creationId xmlns:a16="http://schemas.microsoft.com/office/drawing/2014/main" id="{12CD0E52-750D-1E3F-E0FF-FEA15E65ABC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67147"/>
          <a:stretch/>
        </p:blipFill>
        <p:spPr>
          <a:xfrm>
            <a:off x="264915" y="344411"/>
            <a:ext cx="530916" cy="529335"/>
          </a:xfrm>
          <a:prstGeom prst="rect">
            <a:avLst/>
          </a:prstGeom>
        </p:spPr>
      </p:pic>
      <p:sp>
        <p:nvSpPr>
          <p:cNvPr id="314" name="Заголовок 1">
            <a:extLst>
              <a:ext uri="{FF2B5EF4-FFF2-40B4-BE49-F238E27FC236}">
                <a16:creationId xmlns:a16="http://schemas.microsoft.com/office/drawing/2014/main" id="{83E94931-EBB3-A85D-F84C-6C2B0AAAD242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5268919" y="284950"/>
            <a:ext cx="6261436" cy="1064407"/>
          </a:xfrm>
        </p:spPr>
        <p:txBody>
          <a:bodyPr wrap="square" lIns="0" tIns="0" rIns="0" bIns="0" anchor="t" anchorCtr="0">
            <a:normAutofit/>
          </a:bodyPr>
          <a:lstStyle>
            <a:lvl1pPr>
              <a:lnSpc>
                <a:spcPct val="90000"/>
              </a:lnSpc>
              <a:defRPr sz="3800"/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sp>
        <p:nvSpPr>
          <p:cNvPr id="315" name="Текст 24">
            <a:extLst>
              <a:ext uri="{FF2B5EF4-FFF2-40B4-BE49-F238E27FC236}">
                <a16:creationId xmlns:a16="http://schemas.microsoft.com/office/drawing/2014/main" id="{32E02C11-04DB-9A56-BDFE-3E479ED5A421}"/>
              </a:ext>
            </a:extLst>
          </p:cNvPr>
          <p:cNvSpPr>
            <a:spLocks noGrp="1"/>
          </p:cNvSpPr>
          <p:nvPr userDrawn="1">
            <p:ph type="body" sz="quarter" idx="14"/>
          </p:nvPr>
        </p:nvSpPr>
        <p:spPr>
          <a:xfrm>
            <a:off x="5294313" y="1670021"/>
            <a:ext cx="6244258" cy="756000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17" name="Текст 24">
            <a:extLst>
              <a:ext uri="{FF2B5EF4-FFF2-40B4-BE49-F238E27FC236}">
                <a16:creationId xmlns:a16="http://schemas.microsoft.com/office/drawing/2014/main" id="{04DF5146-9F91-E09B-465C-1D51A74CE87E}"/>
              </a:ext>
            </a:extLst>
          </p:cNvPr>
          <p:cNvSpPr>
            <a:spLocks noGrp="1"/>
          </p:cNvSpPr>
          <p:nvPr userDrawn="1">
            <p:ph type="body" sz="quarter" idx="15"/>
          </p:nvPr>
        </p:nvSpPr>
        <p:spPr>
          <a:xfrm>
            <a:off x="5294313" y="2763174"/>
            <a:ext cx="6244258" cy="756000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20" name="Текст 24">
            <a:extLst>
              <a:ext uri="{FF2B5EF4-FFF2-40B4-BE49-F238E27FC236}">
                <a16:creationId xmlns:a16="http://schemas.microsoft.com/office/drawing/2014/main" id="{B2D68628-1E11-8014-8015-573FBDD5F94D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5294313" y="3859474"/>
            <a:ext cx="2879682" cy="756000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accent4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текста</a:t>
            </a:r>
            <a:br>
              <a:rPr lang="ru-RU" dirty="0"/>
            </a:br>
            <a:endParaRPr lang="ru-RU" dirty="0"/>
          </a:p>
        </p:txBody>
      </p:sp>
      <p:sp>
        <p:nvSpPr>
          <p:cNvPr id="321" name="Текст 24">
            <a:extLst>
              <a:ext uri="{FF2B5EF4-FFF2-40B4-BE49-F238E27FC236}">
                <a16:creationId xmlns:a16="http://schemas.microsoft.com/office/drawing/2014/main" id="{B2DDD1AC-A449-4152-7A67-861780196336}"/>
              </a:ext>
            </a:extLst>
          </p:cNvPr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8650673" y="3859474"/>
            <a:ext cx="2879682" cy="800024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accent4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текста</a:t>
            </a:r>
          </a:p>
        </p:txBody>
      </p:sp>
      <p:sp>
        <p:nvSpPr>
          <p:cNvPr id="322" name="Текст 24">
            <a:extLst>
              <a:ext uri="{FF2B5EF4-FFF2-40B4-BE49-F238E27FC236}">
                <a16:creationId xmlns:a16="http://schemas.microsoft.com/office/drawing/2014/main" id="{99604310-D1B7-DFB3-C8BB-47A6B28653D9}"/>
              </a:ext>
            </a:extLst>
          </p:cNvPr>
          <p:cNvSpPr>
            <a:spLocks noGrp="1"/>
          </p:cNvSpPr>
          <p:nvPr userDrawn="1">
            <p:ph type="body" sz="quarter" idx="18"/>
          </p:nvPr>
        </p:nvSpPr>
        <p:spPr>
          <a:xfrm>
            <a:off x="5294313" y="4954620"/>
            <a:ext cx="6244258" cy="1498568"/>
          </a:xfrm>
        </p:spPr>
        <p:txBody>
          <a:bodyPr lIns="0" tIns="0" rIns="0" bIns="0" anchor="t" anchorCtr="0">
            <a:normAutofit/>
          </a:bodyPr>
          <a:lstStyle>
            <a:lvl1pPr marL="0" indent="0">
              <a:lnSpc>
                <a:spcPct val="114000"/>
              </a:lnSpc>
              <a:spcBef>
                <a:spcPts val="0"/>
              </a:spcBef>
              <a:buClr>
                <a:schemeClr val="accent2"/>
              </a:buClr>
              <a:buFont typeface="Wingdings" pitchFamily="2" charset="2"/>
              <a:buNone/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pic>
        <p:nvPicPr>
          <p:cNvPr id="81" name="Рисунок 80">
            <a:hlinkClick r:id="rId2"/>
            <a:extLst>
              <a:ext uri="{FF2B5EF4-FFF2-40B4-BE49-F238E27FC236}">
                <a16:creationId xmlns:a16="http://schemas.microsoft.com/office/drawing/2014/main" id="{C92C6E8D-7ABB-48D5-A749-BAF89E96A91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39" y="5010922"/>
            <a:ext cx="664465" cy="1502667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35802E6C-68EC-4801-A081-BD5E5EE18A35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049" y="1099014"/>
            <a:ext cx="794088" cy="748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1530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341" userDrawn="1">
          <p15:clr>
            <a:srgbClr val="FBAE40"/>
          </p15:clr>
        </p15:guide>
        <p15:guide id="3" pos="7265" userDrawn="1">
          <p15:clr>
            <a:srgbClr val="FBAE40"/>
          </p15:clr>
        </p15:guide>
        <p15:guide id="4" pos="1084" userDrawn="1">
          <p15:clr>
            <a:srgbClr val="FBAE40"/>
          </p15:clr>
        </p15:guide>
        <p15:guide id="5" orient="horz" pos="210" userDrawn="1">
          <p15:clr>
            <a:srgbClr val="FBAE40"/>
          </p15:clr>
        </p15:guide>
        <p15:guide id="6" orient="horz" pos="4065" userDrawn="1">
          <p15:clr>
            <a:srgbClr val="FBAE40"/>
          </p15:clr>
        </p15:guide>
        <p15:guide id="7" pos="3000" userDrawn="1">
          <p15:clr>
            <a:srgbClr val="FBAE40"/>
          </p15:clr>
        </p15:guide>
        <p15:guide id="8" pos="5339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Рисунок 39">
            <a:extLst>
              <a:ext uri="{FF2B5EF4-FFF2-40B4-BE49-F238E27FC236}">
                <a16:creationId xmlns:a16="http://schemas.microsoft.com/office/drawing/2014/main" id="{4E9A444B-98B7-80C5-83DD-7479E185D8E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489950" y="0"/>
            <a:ext cx="3702050" cy="6858000"/>
          </a:xfrm>
          <a:solidFill>
            <a:schemeClr val="accent2">
              <a:lumMod val="40000"/>
              <a:lumOff val="60000"/>
            </a:schemeClr>
          </a:solidFill>
        </p:spPr>
        <p:txBody>
          <a:bodyPr anchor="ctr" anchorCtr="1"/>
          <a:lstStyle/>
          <a:p>
            <a:r>
              <a:rPr lang="ru-RU"/>
              <a:t>Вставка рисунка</a:t>
            </a:r>
          </a:p>
        </p:txBody>
      </p:sp>
      <p:sp>
        <p:nvSpPr>
          <p:cNvPr id="237" name="Прямоугольник 236">
            <a:extLst>
              <a:ext uri="{FF2B5EF4-FFF2-40B4-BE49-F238E27FC236}">
                <a16:creationId xmlns:a16="http://schemas.microsoft.com/office/drawing/2014/main" id="{6E30EDE6-C857-748C-F363-8C15BF2F67AD}"/>
              </a:ext>
            </a:extLst>
          </p:cNvPr>
          <p:cNvSpPr/>
          <p:nvPr userDrawn="1"/>
        </p:nvSpPr>
        <p:spPr>
          <a:xfrm>
            <a:off x="0" y="0"/>
            <a:ext cx="1060744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38" name="Рисунок 237">
            <a:hlinkClick r:id="rId2"/>
            <a:extLst>
              <a:ext uri="{FF2B5EF4-FFF2-40B4-BE49-F238E27FC236}">
                <a16:creationId xmlns:a16="http://schemas.microsoft.com/office/drawing/2014/main" id="{12CD0E52-750D-1E3F-E0FF-FEA15E65ABC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67147"/>
          <a:stretch/>
        </p:blipFill>
        <p:spPr>
          <a:xfrm>
            <a:off x="264915" y="344411"/>
            <a:ext cx="530916" cy="529335"/>
          </a:xfrm>
          <a:prstGeom prst="rect">
            <a:avLst/>
          </a:prstGeom>
        </p:spPr>
      </p:pic>
      <p:sp>
        <p:nvSpPr>
          <p:cNvPr id="314" name="Заголовок 1">
            <a:extLst>
              <a:ext uri="{FF2B5EF4-FFF2-40B4-BE49-F238E27FC236}">
                <a16:creationId xmlns:a16="http://schemas.microsoft.com/office/drawing/2014/main" id="{83E94931-EBB3-A85D-F84C-6C2B0AAAD242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1695456" y="284950"/>
            <a:ext cx="6261436" cy="1064407"/>
          </a:xfrm>
        </p:spPr>
        <p:txBody>
          <a:bodyPr wrap="square" lIns="0" tIns="0" rIns="0" bIns="0" anchor="t" anchorCtr="0">
            <a:normAutofit/>
          </a:bodyPr>
          <a:lstStyle>
            <a:lvl1pPr>
              <a:lnSpc>
                <a:spcPct val="90000"/>
              </a:lnSpc>
              <a:defRPr sz="3800"/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sp>
        <p:nvSpPr>
          <p:cNvPr id="315" name="Текст 24">
            <a:extLst>
              <a:ext uri="{FF2B5EF4-FFF2-40B4-BE49-F238E27FC236}">
                <a16:creationId xmlns:a16="http://schemas.microsoft.com/office/drawing/2014/main" id="{32E02C11-04DB-9A56-BDFE-3E479ED5A421}"/>
              </a:ext>
            </a:extLst>
          </p:cNvPr>
          <p:cNvSpPr>
            <a:spLocks noGrp="1"/>
          </p:cNvSpPr>
          <p:nvPr userDrawn="1">
            <p:ph type="body" sz="quarter" idx="14"/>
          </p:nvPr>
        </p:nvSpPr>
        <p:spPr>
          <a:xfrm>
            <a:off x="1720850" y="1670021"/>
            <a:ext cx="6244258" cy="756000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17" name="Текст 24">
            <a:extLst>
              <a:ext uri="{FF2B5EF4-FFF2-40B4-BE49-F238E27FC236}">
                <a16:creationId xmlns:a16="http://schemas.microsoft.com/office/drawing/2014/main" id="{04DF5146-9F91-E09B-465C-1D51A74CE87E}"/>
              </a:ext>
            </a:extLst>
          </p:cNvPr>
          <p:cNvSpPr>
            <a:spLocks noGrp="1"/>
          </p:cNvSpPr>
          <p:nvPr userDrawn="1">
            <p:ph type="body" sz="quarter" idx="15"/>
          </p:nvPr>
        </p:nvSpPr>
        <p:spPr>
          <a:xfrm>
            <a:off x="1720850" y="2763174"/>
            <a:ext cx="6244258" cy="756000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20" name="Текст 24">
            <a:extLst>
              <a:ext uri="{FF2B5EF4-FFF2-40B4-BE49-F238E27FC236}">
                <a16:creationId xmlns:a16="http://schemas.microsoft.com/office/drawing/2014/main" id="{B2D68628-1E11-8014-8015-573FBDD5F94D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1720850" y="3859474"/>
            <a:ext cx="2879682" cy="756000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accent4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текста</a:t>
            </a:r>
            <a:br>
              <a:rPr lang="ru-RU" dirty="0"/>
            </a:br>
            <a:endParaRPr lang="ru-RU" dirty="0"/>
          </a:p>
        </p:txBody>
      </p:sp>
      <p:sp>
        <p:nvSpPr>
          <p:cNvPr id="321" name="Текст 24">
            <a:extLst>
              <a:ext uri="{FF2B5EF4-FFF2-40B4-BE49-F238E27FC236}">
                <a16:creationId xmlns:a16="http://schemas.microsoft.com/office/drawing/2014/main" id="{B2DDD1AC-A449-4152-7A67-861780196336}"/>
              </a:ext>
            </a:extLst>
          </p:cNvPr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5077210" y="3859474"/>
            <a:ext cx="2879682" cy="800024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accent4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текста</a:t>
            </a:r>
          </a:p>
        </p:txBody>
      </p:sp>
      <p:sp>
        <p:nvSpPr>
          <p:cNvPr id="322" name="Текст 24">
            <a:extLst>
              <a:ext uri="{FF2B5EF4-FFF2-40B4-BE49-F238E27FC236}">
                <a16:creationId xmlns:a16="http://schemas.microsoft.com/office/drawing/2014/main" id="{99604310-D1B7-DFB3-C8BB-47A6B28653D9}"/>
              </a:ext>
            </a:extLst>
          </p:cNvPr>
          <p:cNvSpPr>
            <a:spLocks noGrp="1"/>
          </p:cNvSpPr>
          <p:nvPr userDrawn="1">
            <p:ph type="body" sz="quarter" idx="18"/>
          </p:nvPr>
        </p:nvSpPr>
        <p:spPr>
          <a:xfrm>
            <a:off x="1720850" y="4954620"/>
            <a:ext cx="6244258" cy="1498568"/>
          </a:xfrm>
        </p:spPr>
        <p:txBody>
          <a:bodyPr lIns="0" tIns="0" rIns="0" bIns="0" anchor="t" anchorCtr="0">
            <a:normAutofit/>
          </a:bodyPr>
          <a:lstStyle>
            <a:lvl1pPr marL="0" indent="0">
              <a:lnSpc>
                <a:spcPct val="114000"/>
              </a:lnSpc>
              <a:spcBef>
                <a:spcPts val="0"/>
              </a:spcBef>
              <a:buClr>
                <a:schemeClr val="accent2"/>
              </a:buClr>
              <a:buFont typeface="Wingdings" pitchFamily="2" charset="2"/>
              <a:buNone/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pic>
        <p:nvPicPr>
          <p:cNvPr id="81" name="Рисунок 80">
            <a:hlinkClick r:id="rId2"/>
            <a:extLst>
              <a:ext uri="{FF2B5EF4-FFF2-40B4-BE49-F238E27FC236}">
                <a16:creationId xmlns:a16="http://schemas.microsoft.com/office/drawing/2014/main" id="{9A391268-860F-4226-B4BF-7BC245EB733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39" y="5010922"/>
            <a:ext cx="664465" cy="1502667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21088E36-4120-486F-844B-3FEAFD423DBD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049" y="1099014"/>
            <a:ext cx="794088" cy="748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9501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341" userDrawn="1">
          <p15:clr>
            <a:srgbClr val="FBAE40"/>
          </p15:clr>
        </p15:guide>
        <p15:guide id="3" pos="7265" userDrawn="1">
          <p15:clr>
            <a:srgbClr val="FBAE40"/>
          </p15:clr>
        </p15:guide>
        <p15:guide id="4" pos="1084" userDrawn="1">
          <p15:clr>
            <a:srgbClr val="FBAE40"/>
          </p15:clr>
        </p15:guide>
        <p15:guide id="5" orient="horz" pos="210" userDrawn="1">
          <p15:clr>
            <a:srgbClr val="FBAE40"/>
          </p15:clr>
        </p15:guide>
        <p15:guide id="6" orient="horz" pos="4065" userDrawn="1">
          <p15:clr>
            <a:srgbClr val="FBAE40"/>
          </p15:clr>
        </p15:guide>
        <p15:guide id="7" pos="3000" userDrawn="1">
          <p15:clr>
            <a:srgbClr val="FBAE40"/>
          </p15:clr>
        </p15:guide>
        <p15:guide id="8" pos="5339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151DF49A-1429-1D54-86A1-62052E8E7592}"/>
              </a:ext>
            </a:extLst>
          </p:cNvPr>
          <p:cNvSpPr/>
          <p:nvPr userDrawn="1"/>
        </p:nvSpPr>
        <p:spPr>
          <a:xfrm>
            <a:off x="0" y="0"/>
            <a:ext cx="1060744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5" name="Рисунок 4">
            <a:hlinkClick r:id="rId2"/>
            <a:extLst>
              <a:ext uri="{FF2B5EF4-FFF2-40B4-BE49-F238E27FC236}">
                <a16:creationId xmlns:a16="http://schemas.microsoft.com/office/drawing/2014/main" id="{046AEF58-647A-2A38-CA5C-3A0F167F4E1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67147"/>
          <a:stretch/>
        </p:blipFill>
        <p:spPr>
          <a:xfrm>
            <a:off x="264915" y="344411"/>
            <a:ext cx="530916" cy="529335"/>
          </a:xfrm>
          <a:prstGeom prst="rect">
            <a:avLst/>
          </a:prstGeom>
        </p:spPr>
      </p:pic>
      <p:sp>
        <p:nvSpPr>
          <p:cNvPr id="75" name="Заголовок 1">
            <a:extLst>
              <a:ext uri="{FF2B5EF4-FFF2-40B4-BE49-F238E27FC236}">
                <a16:creationId xmlns:a16="http://schemas.microsoft.com/office/drawing/2014/main" id="{81A267BE-931F-37E6-1F7E-96697622290D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1686641" y="226234"/>
            <a:ext cx="9837738" cy="584775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00000"/>
              </a:lnSpc>
              <a:defRPr sz="3800"/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sp>
        <p:nvSpPr>
          <p:cNvPr id="82" name="Рисунок 81">
            <a:extLst>
              <a:ext uri="{FF2B5EF4-FFF2-40B4-BE49-F238E27FC236}">
                <a16:creationId xmlns:a16="http://schemas.microsoft.com/office/drawing/2014/main" id="{2D2B90AD-409E-F856-7B69-D0A33F9584BB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2050507" y="1805728"/>
            <a:ext cx="1639389" cy="1639389"/>
          </a:xfrm>
          <a:custGeom>
            <a:avLst/>
            <a:gdLst>
              <a:gd name="connsiteX0" fmla="*/ 714600 w 1429200"/>
              <a:gd name="connsiteY0" fmla="*/ 0 h 1429200"/>
              <a:gd name="connsiteX1" fmla="*/ 1429200 w 1429200"/>
              <a:gd name="connsiteY1" fmla="*/ 714600 h 1429200"/>
              <a:gd name="connsiteX2" fmla="*/ 714600 w 1429200"/>
              <a:gd name="connsiteY2" fmla="*/ 1429200 h 1429200"/>
              <a:gd name="connsiteX3" fmla="*/ 0 w 1429200"/>
              <a:gd name="connsiteY3" fmla="*/ 714600 h 1429200"/>
              <a:gd name="connsiteX4" fmla="*/ 714600 w 1429200"/>
              <a:gd name="connsiteY4" fmla="*/ 0 h 142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9200" h="1429200">
                <a:moveTo>
                  <a:pt x="714600" y="0"/>
                </a:moveTo>
                <a:cubicBezTo>
                  <a:pt x="1109263" y="0"/>
                  <a:pt x="1429200" y="319937"/>
                  <a:pt x="1429200" y="714600"/>
                </a:cubicBezTo>
                <a:cubicBezTo>
                  <a:pt x="1429200" y="1109263"/>
                  <a:pt x="1109263" y="1429200"/>
                  <a:pt x="714600" y="1429200"/>
                </a:cubicBezTo>
                <a:cubicBezTo>
                  <a:pt x="319937" y="1429200"/>
                  <a:pt x="0" y="1109263"/>
                  <a:pt x="0" y="714600"/>
                </a:cubicBezTo>
                <a:cubicBezTo>
                  <a:pt x="0" y="319937"/>
                  <a:pt x="319937" y="0"/>
                  <a:pt x="714600" y="0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</p:spPr>
        <p:txBody>
          <a:bodyPr wrap="square" anchor="ctr" anchorCtr="1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83" name="Прямоугольник 82">
            <a:extLst>
              <a:ext uri="{FF2B5EF4-FFF2-40B4-BE49-F238E27FC236}">
                <a16:creationId xmlns:a16="http://schemas.microsoft.com/office/drawing/2014/main" id="{F4C0FAD9-79F1-E13B-9FEF-701CCD4588EF}"/>
              </a:ext>
            </a:extLst>
          </p:cNvPr>
          <p:cNvSpPr/>
          <p:nvPr userDrawn="1"/>
        </p:nvSpPr>
        <p:spPr>
          <a:xfrm>
            <a:off x="1739902" y="3667663"/>
            <a:ext cx="2260598" cy="2538922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95000"/>
              </a:schemeClr>
            </a:solidFill>
          </a:ln>
          <a:effectLst>
            <a:outerShdw blurRad="444500" dist="127000" dir="2700000" sx="97977" sy="97977" algn="tl" rotWithShape="0">
              <a:schemeClr val="bg1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84" name="Прямоугольник 83">
            <a:extLst>
              <a:ext uri="{FF2B5EF4-FFF2-40B4-BE49-F238E27FC236}">
                <a16:creationId xmlns:a16="http://schemas.microsoft.com/office/drawing/2014/main" id="{EFB70C55-50FC-503B-24B7-7255AEDC1D66}"/>
              </a:ext>
            </a:extLst>
          </p:cNvPr>
          <p:cNvSpPr/>
          <p:nvPr userDrawn="1"/>
        </p:nvSpPr>
        <p:spPr>
          <a:xfrm rot="5400000" flipH="1">
            <a:off x="2796260" y="5377158"/>
            <a:ext cx="145458" cy="1512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7" name="Рисунок 96">
            <a:extLst>
              <a:ext uri="{FF2B5EF4-FFF2-40B4-BE49-F238E27FC236}">
                <a16:creationId xmlns:a16="http://schemas.microsoft.com/office/drawing/2014/main" id="{1618A364-89EE-F1BD-71EE-28AE5443B7ED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4565107" y="1805728"/>
            <a:ext cx="1639389" cy="1639389"/>
          </a:xfrm>
          <a:custGeom>
            <a:avLst/>
            <a:gdLst>
              <a:gd name="connsiteX0" fmla="*/ 714600 w 1429200"/>
              <a:gd name="connsiteY0" fmla="*/ 0 h 1429200"/>
              <a:gd name="connsiteX1" fmla="*/ 1429200 w 1429200"/>
              <a:gd name="connsiteY1" fmla="*/ 714600 h 1429200"/>
              <a:gd name="connsiteX2" fmla="*/ 714600 w 1429200"/>
              <a:gd name="connsiteY2" fmla="*/ 1429200 h 1429200"/>
              <a:gd name="connsiteX3" fmla="*/ 0 w 1429200"/>
              <a:gd name="connsiteY3" fmla="*/ 714600 h 1429200"/>
              <a:gd name="connsiteX4" fmla="*/ 714600 w 1429200"/>
              <a:gd name="connsiteY4" fmla="*/ 0 h 142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9200" h="1429200">
                <a:moveTo>
                  <a:pt x="714600" y="0"/>
                </a:moveTo>
                <a:cubicBezTo>
                  <a:pt x="1109263" y="0"/>
                  <a:pt x="1429200" y="319937"/>
                  <a:pt x="1429200" y="714600"/>
                </a:cubicBezTo>
                <a:cubicBezTo>
                  <a:pt x="1429200" y="1109263"/>
                  <a:pt x="1109263" y="1429200"/>
                  <a:pt x="714600" y="1429200"/>
                </a:cubicBezTo>
                <a:cubicBezTo>
                  <a:pt x="319937" y="1429200"/>
                  <a:pt x="0" y="1109263"/>
                  <a:pt x="0" y="714600"/>
                </a:cubicBezTo>
                <a:cubicBezTo>
                  <a:pt x="0" y="319937"/>
                  <a:pt x="319937" y="0"/>
                  <a:pt x="714600" y="0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</p:spPr>
        <p:txBody>
          <a:bodyPr wrap="square" anchor="ctr" anchorCtr="1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98" name="Прямоугольник 97">
            <a:extLst>
              <a:ext uri="{FF2B5EF4-FFF2-40B4-BE49-F238E27FC236}">
                <a16:creationId xmlns:a16="http://schemas.microsoft.com/office/drawing/2014/main" id="{28EC5021-436C-3C0E-DC0B-0EBEFDDD6252}"/>
              </a:ext>
            </a:extLst>
          </p:cNvPr>
          <p:cNvSpPr/>
          <p:nvPr userDrawn="1"/>
        </p:nvSpPr>
        <p:spPr>
          <a:xfrm>
            <a:off x="4254502" y="3667663"/>
            <a:ext cx="2260598" cy="2538922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95000"/>
              </a:schemeClr>
            </a:solidFill>
          </a:ln>
          <a:effectLst>
            <a:outerShdw blurRad="444500" dist="127000" dir="2700000" sx="97977" sy="97977" algn="tl" rotWithShape="0">
              <a:schemeClr val="bg1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99" name="Прямоугольник 98">
            <a:extLst>
              <a:ext uri="{FF2B5EF4-FFF2-40B4-BE49-F238E27FC236}">
                <a16:creationId xmlns:a16="http://schemas.microsoft.com/office/drawing/2014/main" id="{16052FE2-C027-5086-3B47-A9AB1B6B80CF}"/>
              </a:ext>
            </a:extLst>
          </p:cNvPr>
          <p:cNvSpPr/>
          <p:nvPr userDrawn="1"/>
        </p:nvSpPr>
        <p:spPr>
          <a:xfrm rot="5400000" flipH="1">
            <a:off x="5310860" y="5377158"/>
            <a:ext cx="145458" cy="1512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0" name="Рисунок 99">
            <a:extLst>
              <a:ext uri="{FF2B5EF4-FFF2-40B4-BE49-F238E27FC236}">
                <a16:creationId xmlns:a16="http://schemas.microsoft.com/office/drawing/2014/main" id="{07823687-30A4-237C-CB60-A295C520D158}"/>
              </a:ext>
            </a:extLst>
          </p:cNvPr>
          <p:cNvSpPr>
            <a:spLocks noGrp="1" noChangeAspect="1"/>
          </p:cNvSpPr>
          <p:nvPr userDrawn="1">
            <p:ph type="pic" sz="quarter" idx="14"/>
          </p:nvPr>
        </p:nvSpPr>
        <p:spPr>
          <a:xfrm>
            <a:off x="7079707" y="1805728"/>
            <a:ext cx="1639389" cy="1639389"/>
          </a:xfrm>
          <a:custGeom>
            <a:avLst/>
            <a:gdLst>
              <a:gd name="connsiteX0" fmla="*/ 714600 w 1429200"/>
              <a:gd name="connsiteY0" fmla="*/ 0 h 1429200"/>
              <a:gd name="connsiteX1" fmla="*/ 1429200 w 1429200"/>
              <a:gd name="connsiteY1" fmla="*/ 714600 h 1429200"/>
              <a:gd name="connsiteX2" fmla="*/ 714600 w 1429200"/>
              <a:gd name="connsiteY2" fmla="*/ 1429200 h 1429200"/>
              <a:gd name="connsiteX3" fmla="*/ 0 w 1429200"/>
              <a:gd name="connsiteY3" fmla="*/ 714600 h 1429200"/>
              <a:gd name="connsiteX4" fmla="*/ 714600 w 1429200"/>
              <a:gd name="connsiteY4" fmla="*/ 0 h 142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9200" h="1429200">
                <a:moveTo>
                  <a:pt x="714600" y="0"/>
                </a:moveTo>
                <a:cubicBezTo>
                  <a:pt x="1109263" y="0"/>
                  <a:pt x="1429200" y="319937"/>
                  <a:pt x="1429200" y="714600"/>
                </a:cubicBezTo>
                <a:cubicBezTo>
                  <a:pt x="1429200" y="1109263"/>
                  <a:pt x="1109263" y="1429200"/>
                  <a:pt x="714600" y="1429200"/>
                </a:cubicBezTo>
                <a:cubicBezTo>
                  <a:pt x="319937" y="1429200"/>
                  <a:pt x="0" y="1109263"/>
                  <a:pt x="0" y="714600"/>
                </a:cubicBezTo>
                <a:cubicBezTo>
                  <a:pt x="0" y="319937"/>
                  <a:pt x="319937" y="0"/>
                  <a:pt x="714600" y="0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</p:spPr>
        <p:txBody>
          <a:bodyPr wrap="square" anchor="ctr" anchorCtr="1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101" name="Прямоугольник 100">
            <a:extLst>
              <a:ext uri="{FF2B5EF4-FFF2-40B4-BE49-F238E27FC236}">
                <a16:creationId xmlns:a16="http://schemas.microsoft.com/office/drawing/2014/main" id="{8977EFC8-AFBE-2D2A-DA90-71F153DF760C}"/>
              </a:ext>
            </a:extLst>
          </p:cNvPr>
          <p:cNvSpPr/>
          <p:nvPr userDrawn="1"/>
        </p:nvSpPr>
        <p:spPr>
          <a:xfrm>
            <a:off x="6769102" y="3667663"/>
            <a:ext cx="2260598" cy="2538922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95000"/>
              </a:schemeClr>
            </a:solidFill>
          </a:ln>
          <a:effectLst>
            <a:outerShdw blurRad="444500" dist="127000" dir="2700000" sx="97977" sy="97977" algn="tl" rotWithShape="0">
              <a:schemeClr val="bg1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102" name="Прямоугольник 101">
            <a:extLst>
              <a:ext uri="{FF2B5EF4-FFF2-40B4-BE49-F238E27FC236}">
                <a16:creationId xmlns:a16="http://schemas.microsoft.com/office/drawing/2014/main" id="{7FECB34F-2EFB-DA5D-734B-9C989E67928B}"/>
              </a:ext>
            </a:extLst>
          </p:cNvPr>
          <p:cNvSpPr/>
          <p:nvPr userDrawn="1"/>
        </p:nvSpPr>
        <p:spPr>
          <a:xfrm rot="5400000" flipH="1">
            <a:off x="7825460" y="5377158"/>
            <a:ext cx="145458" cy="1512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3" name="Рисунок 102">
            <a:extLst>
              <a:ext uri="{FF2B5EF4-FFF2-40B4-BE49-F238E27FC236}">
                <a16:creationId xmlns:a16="http://schemas.microsoft.com/office/drawing/2014/main" id="{29B8150B-6419-3232-81FD-FD79940DB218}"/>
              </a:ext>
            </a:extLst>
          </p:cNvPr>
          <p:cNvSpPr>
            <a:spLocks noGrp="1" noChangeAspect="1"/>
          </p:cNvSpPr>
          <p:nvPr userDrawn="1">
            <p:ph type="pic" sz="quarter" idx="15"/>
          </p:nvPr>
        </p:nvSpPr>
        <p:spPr>
          <a:xfrm>
            <a:off x="9594307" y="1805728"/>
            <a:ext cx="1639389" cy="1639389"/>
          </a:xfrm>
          <a:custGeom>
            <a:avLst/>
            <a:gdLst>
              <a:gd name="connsiteX0" fmla="*/ 714600 w 1429200"/>
              <a:gd name="connsiteY0" fmla="*/ 0 h 1429200"/>
              <a:gd name="connsiteX1" fmla="*/ 1429200 w 1429200"/>
              <a:gd name="connsiteY1" fmla="*/ 714600 h 1429200"/>
              <a:gd name="connsiteX2" fmla="*/ 714600 w 1429200"/>
              <a:gd name="connsiteY2" fmla="*/ 1429200 h 1429200"/>
              <a:gd name="connsiteX3" fmla="*/ 0 w 1429200"/>
              <a:gd name="connsiteY3" fmla="*/ 714600 h 1429200"/>
              <a:gd name="connsiteX4" fmla="*/ 714600 w 1429200"/>
              <a:gd name="connsiteY4" fmla="*/ 0 h 142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9200" h="1429200">
                <a:moveTo>
                  <a:pt x="714600" y="0"/>
                </a:moveTo>
                <a:cubicBezTo>
                  <a:pt x="1109263" y="0"/>
                  <a:pt x="1429200" y="319937"/>
                  <a:pt x="1429200" y="714600"/>
                </a:cubicBezTo>
                <a:cubicBezTo>
                  <a:pt x="1429200" y="1109263"/>
                  <a:pt x="1109263" y="1429200"/>
                  <a:pt x="714600" y="1429200"/>
                </a:cubicBezTo>
                <a:cubicBezTo>
                  <a:pt x="319937" y="1429200"/>
                  <a:pt x="0" y="1109263"/>
                  <a:pt x="0" y="714600"/>
                </a:cubicBezTo>
                <a:cubicBezTo>
                  <a:pt x="0" y="319937"/>
                  <a:pt x="319937" y="0"/>
                  <a:pt x="714600" y="0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</p:spPr>
        <p:txBody>
          <a:bodyPr wrap="square" anchor="ctr" anchorCtr="1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104" name="Прямоугольник 103">
            <a:extLst>
              <a:ext uri="{FF2B5EF4-FFF2-40B4-BE49-F238E27FC236}">
                <a16:creationId xmlns:a16="http://schemas.microsoft.com/office/drawing/2014/main" id="{27DF88D3-3DC0-BB1C-1F80-0196672FFE6E}"/>
              </a:ext>
            </a:extLst>
          </p:cNvPr>
          <p:cNvSpPr/>
          <p:nvPr userDrawn="1"/>
        </p:nvSpPr>
        <p:spPr>
          <a:xfrm>
            <a:off x="9283702" y="3667663"/>
            <a:ext cx="2260598" cy="2538922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95000"/>
              </a:schemeClr>
            </a:solidFill>
          </a:ln>
          <a:effectLst>
            <a:outerShdw blurRad="444500" dist="127000" dir="2700000" sx="97977" sy="97977" algn="tl" rotWithShape="0">
              <a:schemeClr val="bg1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105" name="Прямоугольник 104">
            <a:extLst>
              <a:ext uri="{FF2B5EF4-FFF2-40B4-BE49-F238E27FC236}">
                <a16:creationId xmlns:a16="http://schemas.microsoft.com/office/drawing/2014/main" id="{457DC673-1360-42CD-4194-C7017B622717}"/>
              </a:ext>
            </a:extLst>
          </p:cNvPr>
          <p:cNvSpPr/>
          <p:nvPr userDrawn="1"/>
        </p:nvSpPr>
        <p:spPr>
          <a:xfrm rot="5400000" flipH="1">
            <a:off x="10340060" y="5377158"/>
            <a:ext cx="145458" cy="1512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6" name="Текст 24">
            <a:extLst>
              <a:ext uri="{FF2B5EF4-FFF2-40B4-BE49-F238E27FC236}">
                <a16:creationId xmlns:a16="http://schemas.microsoft.com/office/drawing/2014/main" id="{6159B658-2E92-5A31-4179-4ACC0CC19D68}"/>
              </a:ext>
            </a:extLst>
          </p:cNvPr>
          <p:cNvSpPr>
            <a:spLocks noGrp="1"/>
          </p:cNvSpPr>
          <p:nvPr userDrawn="1">
            <p:ph type="body" sz="quarter" idx="16"/>
          </p:nvPr>
        </p:nvSpPr>
        <p:spPr>
          <a:xfrm>
            <a:off x="1981676" y="4314229"/>
            <a:ext cx="1776144" cy="1609270"/>
          </a:xfrm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7" name="Текст 24">
            <a:extLst>
              <a:ext uri="{FF2B5EF4-FFF2-40B4-BE49-F238E27FC236}">
                <a16:creationId xmlns:a16="http://schemas.microsoft.com/office/drawing/2014/main" id="{A797D723-1D78-4F83-5460-AF9CF3262547}"/>
              </a:ext>
            </a:extLst>
          </p:cNvPr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1981675" y="3844598"/>
            <a:ext cx="1776146" cy="392801"/>
          </a:xfrm>
        </p:spPr>
        <p:txBody>
          <a:bodyPr lIns="0" tIns="0" rIns="0" bIns="0" anchor="ctr" anchorCtr="0">
            <a:normAutofit/>
          </a:bodyPr>
          <a:lstStyle>
            <a:lvl1pPr algn="ctr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текста</a:t>
            </a:r>
          </a:p>
        </p:txBody>
      </p:sp>
      <p:sp>
        <p:nvSpPr>
          <p:cNvPr id="120" name="Текст 24">
            <a:extLst>
              <a:ext uri="{FF2B5EF4-FFF2-40B4-BE49-F238E27FC236}">
                <a16:creationId xmlns:a16="http://schemas.microsoft.com/office/drawing/2014/main" id="{338D8088-446D-FE41-59DA-9827F8DF0F5F}"/>
              </a:ext>
            </a:extLst>
          </p:cNvPr>
          <p:cNvSpPr>
            <a:spLocks noGrp="1"/>
          </p:cNvSpPr>
          <p:nvPr userDrawn="1">
            <p:ph type="body" sz="quarter" idx="24"/>
          </p:nvPr>
        </p:nvSpPr>
        <p:spPr>
          <a:xfrm>
            <a:off x="4504468" y="4314229"/>
            <a:ext cx="1776144" cy="1609270"/>
          </a:xfrm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1" name="Текст 24">
            <a:extLst>
              <a:ext uri="{FF2B5EF4-FFF2-40B4-BE49-F238E27FC236}">
                <a16:creationId xmlns:a16="http://schemas.microsoft.com/office/drawing/2014/main" id="{54824AF8-F2E2-00CA-7D76-8A18F9B83F16}"/>
              </a:ext>
            </a:extLst>
          </p:cNvPr>
          <p:cNvSpPr>
            <a:spLocks noGrp="1"/>
          </p:cNvSpPr>
          <p:nvPr userDrawn="1">
            <p:ph type="body" sz="quarter" idx="25" hasCustomPrompt="1"/>
          </p:nvPr>
        </p:nvSpPr>
        <p:spPr>
          <a:xfrm>
            <a:off x="4504467" y="3844598"/>
            <a:ext cx="1776146" cy="392801"/>
          </a:xfrm>
        </p:spPr>
        <p:txBody>
          <a:bodyPr lIns="0" tIns="0" rIns="0" bIns="0" anchor="ctr" anchorCtr="0">
            <a:normAutofit/>
          </a:bodyPr>
          <a:lstStyle>
            <a:lvl1pPr algn="ctr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текста</a:t>
            </a:r>
          </a:p>
        </p:txBody>
      </p:sp>
      <p:sp>
        <p:nvSpPr>
          <p:cNvPr id="123" name="Текст 24">
            <a:extLst>
              <a:ext uri="{FF2B5EF4-FFF2-40B4-BE49-F238E27FC236}">
                <a16:creationId xmlns:a16="http://schemas.microsoft.com/office/drawing/2014/main" id="{731AAD6D-F512-EBA9-6EF8-2728B6F00A78}"/>
              </a:ext>
            </a:extLst>
          </p:cNvPr>
          <p:cNvSpPr>
            <a:spLocks noGrp="1"/>
          </p:cNvSpPr>
          <p:nvPr userDrawn="1">
            <p:ph type="body" sz="quarter" idx="26"/>
          </p:nvPr>
        </p:nvSpPr>
        <p:spPr>
          <a:xfrm>
            <a:off x="7019068" y="4314229"/>
            <a:ext cx="1776144" cy="1609270"/>
          </a:xfrm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4" name="Текст 24">
            <a:extLst>
              <a:ext uri="{FF2B5EF4-FFF2-40B4-BE49-F238E27FC236}">
                <a16:creationId xmlns:a16="http://schemas.microsoft.com/office/drawing/2014/main" id="{D875F80B-3C7F-EE89-2908-430DB3B727C9}"/>
              </a:ext>
            </a:extLst>
          </p:cNvPr>
          <p:cNvSpPr>
            <a:spLocks noGrp="1"/>
          </p:cNvSpPr>
          <p:nvPr userDrawn="1">
            <p:ph type="body" sz="quarter" idx="27" hasCustomPrompt="1"/>
          </p:nvPr>
        </p:nvSpPr>
        <p:spPr>
          <a:xfrm>
            <a:off x="7019067" y="3844598"/>
            <a:ext cx="1776146" cy="392801"/>
          </a:xfrm>
        </p:spPr>
        <p:txBody>
          <a:bodyPr lIns="0" tIns="0" rIns="0" bIns="0" anchor="ctr" anchorCtr="0">
            <a:normAutofit/>
          </a:bodyPr>
          <a:lstStyle>
            <a:lvl1pPr algn="ctr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текста</a:t>
            </a:r>
          </a:p>
        </p:txBody>
      </p:sp>
      <p:sp>
        <p:nvSpPr>
          <p:cNvPr id="126" name="Текст 24">
            <a:extLst>
              <a:ext uri="{FF2B5EF4-FFF2-40B4-BE49-F238E27FC236}">
                <a16:creationId xmlns:a16="http://schemas.microsoft.com/office/drawing/2014/main" id="{B9086B43-EBCE-DCA1-06C7-6900DC0CCD49}"/>
              </a:ext>
            </a:extLst>
          </p:cNvPr>
          <p:cNvSpPr>
            <a:spLocks noGrp="1"/>
          </p:cNvSpPr>
          <p:nvPr userDrawn="1">
            <p:ph type="body" sz="quarter" idx="28"/>
          </p:nvPr>
        </p:nvSpPr>
        <p:spPr>
          <a:xfrm>
            <a:off x="9528267" y="4314229"/>
            <a:ext cx="1776144" cy="1609270"/>
          </a:xfrm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7" name="Текст 24">
            <a:extLst>
              <a:ext uri="{FF2B5EF4-FFF2-40B4-BE49-F238E27FC236}">
                <a16:creationId xmlns:a16="http://schemas.microsoft.com/office/drawing/2014/main" id="{F586BB22-23DB-5127-82AC-62BA21E16665}"/>
              </a:ext>
            </a:extLst>
          </p:cNvPr>
          <p:cNvSpPr>
            <a:spLocks noGrp="1"/>
          </p:cNvSpPr>
          <p:nvPr userDrawn="1">
            <p:ph type="body" sz="quarter" idx="29" hasCustomPrompt="1"/>
          </p:nvPr>
        </p:nvSpPr>
        <p:spPr>
          <a:xfrm>
            <a:off x="9528267" y="3844598"/>
            <a:ext cx="1776146" cy="392801"/>
          </a:xfrm>
        </p:spPr>
        <p:txBody>
          <a:bodyPr lIns="0" tIns="0" rIns="0" bIns="0" anchor="ctr" anchorCtr="0">
            <a:normAutofit/>
          </a:bodyPr>
          <a:lstStyle>
            <a:lvl1pPr algn="ctr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текста</a:t>
            </a:r>
          </a:p>
        </p:txBody>
      </p:sp>
      <p:pic>
        <p:nvPicPr>
          <p:cNvPr id="95" name="Рисунок 94">
            <a:hlinkClick r:id="rId2"/>
            <a:extLst>
              <a:ext uri="{FF2B5EF4-FFF2-40B4-BE49-F238E27FC236}">
                <a16:creationId xmlns:a16="http://schemas.microsoft.com/office/drawing/2014/main" id="{65BA520B-A2CF-431F-A47D-E62485BFFFE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39" y="5010922"/>
            <a:ext cx="664465" cy="1502667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91C0A92F-E40A-41D0-A4AE-29B66EAFDC1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049" y="1099014"/>
            <a:ext cx="794088" cy="748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6210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4180" userDrawn="1">
          <p15:clr>
            <a:srgbClr val="FBAE40"/>
          </p15:clr>
        </p15:guide>
        <p15:guide id="3" pos="7265" userDrawn="1">
          <p15:clr>
            <a:srgbClr val="FBAE40"/>
          </p15:clr>
        </p15:guide>
        <p15:guide id="4" pos="1085" userDrawn="1">
          <p15:clr>
            <a:srgbClr val="FBAE40"/>
          </p15:clr>
        </p15:guide>
        <p15:guide id="5" orient="horz" pos="210" userDrawn="1">
          <p15:clr>
            <a:srgbClr val="FBAE40"/>
          </p15:clr>
        </p15:guide>
        <p15:guide id="6" orient="horz" pos="4065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Макет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151DF49A-1429-1D54-86A1-62052E8E7592}"/>
              </a:ext>
            </a:extLst>
          </p:cNvPr>
          <p:cNvSpPr/>
          <p:nvPr userDrawn="1"/>
        </p:nvSpPr>
        <p:spPr>
          <a:xfrm>
            <a:off x="0" y="0"/>
            <a:ext cx="1060744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5" name="Рисунок 4">
            <a:hlinkClick r:id="rId2"/>
            <a:extLst>
              <a:ext uri="{FF2B5EF4-FFF2-40B4-BE49-F238E27FC236}">
                <a16:creationId xmlns:a16="http://schemas.microsoft.com/office/drawing/2014/main" id="{046AEF58-647A-2A38-CA5C-3A0F167F4E1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67147"/>
          <a:stretch/>
        </p:blipFill>
        <p:spPr>
          <a:xfrm>
            <a:off x="264915" y="344411"/>
            <a:ext cx="530916" cy="529335"/>
          </a:xfrm>
          <a:prstGeom prst="rect">
            <a:avLst/>
          </a:prstGeom>
        </p:spPr>
      </p:pic>
      <p:sp>
        <p:nvSpPr>
          <p:cNvPr id="75" name="Заголовок 1">
            <a:extLst>
              <a:ext uri="{FF2B5EF4-FFF2-40B4-BE49-F238E27FC236}">
                <a16:creationId xmlns:a16="http://schemas.microsoft.com/office/drawing/2014/main" id="{81A267BE-931F-37E6-1F7E-96697622290D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1686641" y="226234"/>
            <a:ext cx="9837738" cy="584775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00000"/>
              </a:lnSpc>
              <a:defRPr sz="3800"/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sp>
        <p:nvSpPr>
          <p:cNvPr id="82" name="Рисунок 81">
            <a:extLst>
              <a:ext uri="{FF2B5EF4-FFF2-40B4-BE49-F238E27FC236}">
                <a16:creationId xmlns:a16="http://schemas.microsoft.com/office/drawing/2014/main" id="{2D2B90AD-409E-F856-7B69-D0A33F9584BB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2050507" y="1805728"/>
            <a:ext cx="1639389" cy="1639389"/>
          </a:xfrm>
          <a:custGeom>
            <a:avLst/>
            <a:gdLst>
              <a:gd name="connsiteX0" fmla="*/ 714600 w 1429200"/>
              <a:gd name="connsiteY0" fmla="*/ 0 h 1429200"/>
              <a:gd name="connsiteX1" fmla="*/ 1429200 w 1429200"/>
              <a:gd name="connsiteY1" fmla="*/ 714600 h 1429200"/>
              <a:gd name="connsiteX2" fmla="*/ 714600 w 1429200"/>
              <a:gd name="connsiteY2" fmla="*/ 1429200 h 1429200"/>
              <a:gd name="connsiteX3" fmla="*/ 0 w 1429200"/>
              <a:gd name="connsiteY3" fmla="*/ 714600 h 1429200"/>
              <a:gd name="connsiteX4" fmla="*/ 714600 w 1429200"/>
              <a:gd name="connsiteY4" fmla="*/ 0 h 142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9200" h="1429200">
                <a:moveTo>
                  <a:pt x="714600" y="0"/>
                </a:moveTo>
                <a:cubicBezTo>
                  <a:pt x="1109263" y="0"/>
                  <a:pt x="1429200" y="319937"/>
                  <a:pt x="1429200" y="714600"/>
                </a:cubicBezTo>
                <a:cubicBezTo>
                  <a:pt x="1429200" y="1109263"/>
                  <a:pt x="1109263" y="1429200"/>
                  <a:pt x="714600" y="1429200"/>
                </a:cubicBezTo>
                <a:cubicBezTo>
                  <a:pt x="319937" y="1429200"/>
                  <a:pt x="0" y="1109263"/>
                  <a:pt x="0" y="714600"/>
                </a:cubicBezTo>
                <a:cubicBezTo>
                  <a:pt x="0" y="319937"/>
                  <a:pt x="319937" y="0"/>
                  <a:pt x="714600" y="0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</p:spPr>
        <p:txBody>
          <a:bodyPr wrap="square" anchor="ctr" anchorCtr="1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83" name="Прямоугольник 82">
            <a:extLst>
              <a:ext uri="{FF2B5EF4-FFF2-40B4-BE49-F238E27FC236}">
                <a16:creationId xmlns:a16="http://schemas.microsoft.com/office/drawing/2014/main" id="{F4C0FAD9-79F1-E13B-9FEF-701CCD4588EF}"/>
              </a:ext>
            </a:extLst>
          </p:cNvPr>
          <p:cNvSpPr/>
          <p:nvPr userDrawn="1"/>
        </p:nvSpPr>
        <p:spPr>
          <a:xfrm>
            <a:off x="1739902" y="3667663"/>
            <a:ext cx="2260598" cy="2538922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95000"/>
              </a:schemeClr>
            </a:solidFill>
          </a:ln>
          <a:effectLst>
            <a:outerShdw blurRad="444500" dist="127000" dir="2700000" sx="97977" sy="97977" algn="tl" rotWithShape="0">
              <a:schemeClr val="bg1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84" name="Прямоугольник 83">
            <a:extLst>
              <a:ext uri="{FF2B5EF4-FFF2-40B4-BE49-F238E27FC236}">
                <a16:creationId xmlns:a16="http://schemas.microsoft.com/office/drawing/2014/main" id="{EFB70C55-50FC-503B-24B7-7255AEDC1D66}"/>
              </a:ext>
            </a:extLst>
          </p:cNvPr>
          <p:cNvSpPr/>
          <p:nvPr userDrawn="1"/>
        </p:nvSpPr>
        <p:spPr>
          <a:xfrm rot="5400000" flipH="1">
            <a:off x="2796260" y="5377158"/>
            <a:ext cx="145458" cy="1512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7" name="Рисунок 96">
            <a:extLst>
              <a:ext uri="{FF2B5EF4-FFF2-40B4-BE49-F238E27FC236}">
                <a16:creationId xmlns:a16="http://schemas.microsoft.com/office/drawing/2014/main" id="{1618A364-89EE-F1BD-71EE-28AE5443B7ED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4565107" y="1805728"/>
            <a:ext cx="1639389" cy="1639389"/>
          </a:xfrm>
          <a:custGeom>
            <a:avLst/>
            <a:gdLst>
              <a:gd name="connsiteX0" fmla="*/ 714600 w 1429200"/>
              <a:gd name="connsiteY0" fmla="*/ 0 h 1429200"/>
              <a:gd name="connsiteX1" fmla="*/ 1429200 w 1429200"/>
              <a:gd name="connsiteY1" fmla="*/ 714600 h 1429200"/>
              <a:gd name="connsiteX2" fmla="*/ 714600 w 1429200"/>
              <a:gd name="connsiteY2" fmla="*/ 1429200 h 1429200"/>
              <a:gd name="connsiteX3" fmla="*/ 0 w 1429200"/>
              <a:gd name="connsiteY3" fmla="*/ 714600 h 1429200"/>
              <a:gd name="connsiteX4" fmla="*/ 714600 w 1429200"/>
              <a:gd name="connsiteY4" fmla="*/ 0 h 142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9200" h="1429200">
                <a:moveTo>
                  <a:pt x="714600" y="0"/>
                </a:moveTo>
                <a:cubicBezTo>
                  <a:pt x="1109263" y="0"/>
                  <a:pt x="1429200" y="319937"/>
                  <a:pt x="1429200" y="714600"/>
                </a:cubicBezTo>
                <a:cubicBezTo>
                  <a:pt x="1429200" y="1109263"/>
                  <a:pt x="1109263" y="1429200"/>
                  <a:pt x="714600" y="1429200"/>
                </a:cubicBezTo>
                <a:cubicBezTo>
                  <a:pt x="319937" y="1429200"/>
                  <a:pt x="0" y="1109263"/>
                  <a:pt x="0" y="714600"/>
                </a:cubicBezTo>
                <a:cubicBezTo>
                  <a:pt x="0" y="319937"/>
                  <a:pt x="319937" y="0"/>
                  <a:pt x="714600" y="0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</p:spPr>
        <p:txBody>
          <a:bodyPr wrap="square" anchor="ctr" anchorCtr="1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98" name="Прямоугольник 97">
            <a:extLst>
              <a:ext uri="{FF2B5EF4-FFF2-40B4-BE49-F238E27FC236}">
                <a16:creationId xmlns:a16="http://schemas.microsoft.com/office/drawing/2014/main" id="{28EC5021-436C-3C0E-DC0B-0EBEFDDD6252}"/>
              </a:ext>
            </a:extLst>
          </p:cNvPr>
          <p:cNvSpPr/>
          <p:nvPr userDrawn="1"/>
        </p:nvSpPr>
        <p:spPr>
          <a:xfrm>
            <a:off x="4254502" y="3667663"/>
            <a:ext cx="2260598" cy="2538922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95000"/>
              </a:schemeClr>
            </a:solidFill>
          </a:ln>
          <a:effectLst>
            <a:outerShdw blurRad="444500" dist="127000" dir="2700000" sx="97977" sy="97977" algn="tl" rotWithShape="0">
              <a:schemeClr val="bg1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99" name="Прямоугольник 98">
            <a:extLst>
              <a:ext uri="{FF2B5EF4-FFF2-40B4-BE49-F238E27FC236}">
                <a16:creationId xmlns:a16="http://schemas.microsoft.com/office/drawing/2014/main" id="{16052FE2-C027-5086-3B47-A9AB1B6B80CF}"/>
              </a:ext>
            </a:extLst>
          </p:cNvPr>
          <p:cNvSpPr/>
          <p:nvPr userDrawn="1"/>
        </p:nvSpPr>
        <p:spPr>
          <a:xfrm rot="5400000" flipH="1">
            <a:off x="5310860" y="5377158"/>
            <a:ext cx="145458" cy="1512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0" name="Рисунок 99">
            <a:extLst>
              <a:ext uri="{FF2B5EF4-FFF2-40B4-BE49-F238E27FC236}">
                <a16:creationId xmlns:a16="http://schemas.microsoft.com/office/drawing/2014/main" id="{07823687-30A4-237C-CB60-A295C520D158}"/>
              </a:ext>
            </a:extLst>
          </p:cNvPr>
          <p:cNvSpPr>
            <a:spLocks noGrp="1" noChangeAspect="1"/>
          </p:cNvSpPr>
          <p:nvPr userDrawn="1">
            <p:ph type="pic" sz="quarter" idx="14"/>
          </p:nvPr>
        </p:nvSpPr>
        <p:spPr>
          <a:xfrm>
            <a:off x="7079707" y="1805728"/>
            <a:ext cx="1639389" cy="1639389"/>
          </a:xfrm>
          <a:custGeom>
            <a:avLst/>
            <a:gdLst>
              <a:gd name="connsiteX0" fmla="*/ 714600 w 1429200"/>
              <a:gd name="connsiteY0" fmla="*/ 0 h 1429200"/>
              <a:gd name="connsiteX1" fmla="*/ 1429200 w 1429200"/>
              <a:gd name="connsiteY1" fmla="*/ 714600 h 1429200"/>
              <a:gd name="connsiteX2" fmla="*/ 714600 w 1429200"/>
              <a:gd name="connsiteY2" fmla="*/ 1429200 h 1429200"/>
              <a:gd name="connsiteX3" fmla="*/ 0 w 1429200"/>
              <a:gd name="connsiteY3" fmla="*/ 714600 h 1429200"/>
              <a:gd name="connsiteX4" fmla="*/ 714600 w 1429200"/>
              <a:gd name="connsiteY4" fmla="*/ 0 h 142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9200" h="1429200">
                <a:moveTo>
                  <a:pt x="714600" y="0"/>
                </a:moveTo>
                <a:cubicBezTo>
                  <a:pt x="1109263" y="0"/>
                  <a:pt x="1429200" y="319937"/>
                  <a:pt x="1429200" y="714600"/>
                </a:cubicBezTo>
                <a:cubicBezTo>
                  <a:pt x="1429200" y="1109263"/>
                  <a:pt x="1109263" y="1429200"/>
                  <a:pt x="714600" y="1429200"/>
                </a:cubicBezTo>
                <a:cubicBezTo>
                  <a:pt x="319937" y="1429200"/>
                  <a:pt x="0" y="1109263"/>
                  <a:pt x="0" y="714600"/>
                </a:cubicBezTo>
                <a:cubicBezTo>
                  <a:pt x="0" y="319937"/>
                  <a:pt x="319937" y="0"/>
                  <a:pt x="714600" y="0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</p:spPr>
        <p:txBody>
          <a:bodyPr wrap="square" anchor="ctr" anchorCtr="1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101" name="Прямоугольник 100">
            <a:extLst>
              <a:ext uri="{FF2B5EF4-FFF2-40B4-BE49-F238E27FC236}">
                <a16:creationId xmlns:a16="http://schemas.microsoft.com/office/drawing/2014/main" id="{8977EFC8-AFBE-2D2A-DA90-71F153DF760C}"/>
              </a:ext>
            </a:extLst>
          </p:cNvPr>
          <p:cNvSpPr/>
          <p:nvPr userDrawn="1"/>
        </p:nvSpPr>
        <p:spPr>
          <a:xfrm>
            <a:off x="6769102" y="3667663"/>
            <a:ext cx="2260598" cy="2538922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95000"/>
              </a:schemeClr>
            </a:solidFill>
          </a:ln>
          <a:effectLst>
            <a:outerShdw blurRad="444500" dist="127000" dir="2700000" sx="97977" sy="97977" algn="tl" rotWithShape="0">
              <a:schemeClr val="bg1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102" name="Прямоугольник 101">
            <a:extLst>
              <a:ext uri="{FF2B5EF4-FFF2-40B4-BE49-F238E27FC236}">
                <a16:creationId xmlns:a16="http://schemas.microsoft.com/office/drawing/2014/main" id="{7FECB34F-2EFB-DA5D-734B-9C989E67928B}"/>
              </a:ext>
            </a:extLst>
          </p:cNvPr>
          <p:cNvSpPr/>
          <p:nvPr userDrawn="1"/>
        </p:nvSpPr>
        <p:spPr>
          <a:xfrm rot="5400000" flipH="1">
            <a:off x="7825460" y="5377158"/>
            <a:ext cx="145458" cy="1512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3" name="Рисунок 102">
            <a:extLst>
              <a:ext uri="{FF2B5EF4-FFF2-40B4-BE49-F238E27FC236}">
                <a16:creationId xmlns:a16="http://schemas.microsoft.com/office/drawing/2014/main" id="{29B8150B-6419-3232-81FD-FD79940DB218}"/>
              </a:ext>
            </a:extLst>
          </p:cNvPr>
          <p:cNvSpPr>
            <a:spLocks noGrp="1" noChangeAspect="1"/>
          </p:cNvSpPr>
          <p:nvPr userDrawn="1">
            <p:ph type="pic" sz="quarter" idx="15"/>
          </p:nvPr>
        </p:nvSpPr>
        <p:spPr>
          <a:xfrm>
            <a:off x="9594307" y="1805728"/>
            <a:ext cx="1639389" cy="1639389"/>
          </a:xfrm>
          <a:custGeom>
            <a:avLst/>
            <a:gdLst>
              <a:gd name="connsiteX0" fmla="*/ 714600 w 1429200"/>
              <a:gd name="connsiteY0" fmla="*/ 0 h 1429200"/>
              <a:gd name="connsiteX1" fmla="*/ 1429200 w 1429200"/>
              <a:gd name="connsiteY1" fmla="*/ 714600 h 1429200"/>
              <a:gd name="connsiteX2" fmla="*/ 714600 w 1429200"/>
              <a:gd name="connsiteY2" fmla="*/ 1429200 h 1429200"/>
              <a:gd name="connsiteX3" fmla="*/ 0 w 1429200"/>
              <a:gd name="connsiteY3" fmla="*/ 714600 h 1429200"/>
              <a:gd name="connsiteX4" fmla="*/ 714600 w 1429200"/>
              <a:gd name="connsiteY4" fmla="*/ 0 h 142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9200" h="1429200">
                <a:moveTo>
                  <a:pt x="714600" y="0"/>
                </a:moveTo>
                <a:cubicBezTo>
                  <a:pt x="1109263" y="0"/>
                  <a:pt x="1429200" y="319937"/>
                  <a:pt x="1429200" y="714600"/>
                </a:cubicBezTo>
                <a:cubicBezTo>
                  <a:pt x="1429200" y="1109263"/>
                  <a:pt x="1109263" y="1429200"/>
                  <a:pt x="714600" y="1429200"/>
                </a:cubicBezTo>
                <a:cubicBezTo>
                  <a:pt x="319937" y="1429200"/>
                  <a:pt x="0" y="1109263"/>
                  <a:pt x="0" y="714600"/>
                </a:cubicBezTo>
                <a:cubicBezTo>
                  <a:pt x="0" y="319937"/>
                  <a:pt x="319937" y="0"/>
                  <a:pt x="714600" y="0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</p:spPr>
        <p:txBody>
          <a:bodyPr wrap="square" anchor="ctr" anchorCtr="1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104" name="Прямоугольник 103">
            <a:extLst>
              <a:ext uri="{FF2B5EF4-FFF2-40B4-BE49-F238E27FC236}">
                <a16:creationId xmlns:a16="http://schemas.microsoft.com/office/drawing/2014/main" id="{27DF88D3-3DC0-BB1C-1F80-0196672FFE6E}"/>
              </a:ext>
            </a:extLst>
          </p:cNvPr>
          <p:cNvSpPr/>
          <p:nvPr userDrawn="1"/>
        </p:nvSpPr>
        <p:spPr>
          <a:xfrm>
            <a:off x="9283702" y="3667663"/>
            <a:ext cx="2260598" cy="2538922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95000"/>
              </a:schemeClr>
            </a:solidFill>
          </a:ln>
          <a:effectLst>
            <a:outerShdw blurRad="444500" dist="127000" dir="2700000" sx="97977" sy="97977" algn="tl" rotWithShape="0">
              <a:schemeClr val="bg1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105" name="Прямоугольник 104">
            <a:extLst>
              <a:ext uri="{FF2B5EF4-FFF2-40B4-BE49-F238E27FC236}">
                <a16:creationId xmlns:a16="http://schemas.microsoft.com/office/drawing/2014/main" id="{457DC673-1360-42CD-4194-C7017B622717}"/>
              </a:ext>
            </a:extLst>
          </p:cNvPr>
          <p:cNvSpPr/>
          <p:nvPr userDrawn="1"/>
        </p:nvSpPr>
        <p:spPr>
          <a:xfrm rot="5400000" flipH="1">
            <a:off x="10340060" y="5377158"/>
            <a:ext cx="145458" cy="1512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6" name="Текст 24">
            <a:extLst>
              <a:ext uri="{FF2B5EF4-FFF2-40B4-BE49-F238E27FC236}">
                <a16:creationId xmlns:a16="http://schemas.microsoft.com/office/drawing/2014/main" id="{6159B658-2E92-5A31-4179-4ACC0CC19D68}"/>
              </a:ext>
            </a:extLst>
          </p:cNvPr>
          <p:cNvSpPr>
            <a:spLocks noGrp="1"/>
          </p:cNvSpPr>
          <p:nvPr userDrawn="1">
            <p:ph type="body" sz="quarter" idx="16"/>
          </p:nvPr>
        </p:nvSpPr>
        <p:spPr>
          <a:xfrm>
            <a:off x="1981676" y="4314229"/>
            <a:ext cx="1776144" cy="1609270"/>
          </a:xfrm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7" name="Текст 24">
            <a:extLst>
              <a:ext uri="{FF2B5EF4-FFF2-40B4-BE49-F238E27FC236}">
                <a16:creationId xmlns:a16="http://schemas.microsoft.com/office/drawing/2014/main" id="{A797D723-1D78-4F83-5460-AF9CF3262547}"/>
              </a:ext>
            </a:extLst>
          </p:cNvPr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1981675" y="3844598"/>
            <a:ext cx="1776146" cy="392801"/>
          </a:xfrm>
        </p:spPr>
        <p:txBody>
          <a:bodyPr lIns="0" tIns="0" rIns="0" bIns="0" anchor="ctr" anchorCtr="0">
            <a:normAutofit/>
          </a:bodyPr>
          <a:lstStyle>
            <a:lvl1pPr algn="ctr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текста</a:t>
            </a:r>
          </a:p>
        </p:txBody>
      </p:sp>
      <p:sp>
        <p:nvSpPr>
          <p:cNvPr id="120" name="Текст 24">
            <a:extLst>
              <a:ext uri="{FF2B5EF4-FFF2-40B4-BE49-F238E27FC236}">
                <a16:creationId xmlns:a16="http://schemas.microsoft.com/office/drawing/2014/main" id="{338D8088-446D-FE41-59DA-9827F8DF0F5F}"/>
              </a:ext>
            </a:extLst>
          </p:cNvPr>
          <p:cNvSpPr>
            <a:spLocks noGrp="1"/>
          </p:cNvSpPr>
          <p:nvPr userDrawn="1">
            <p:ph type="body" sz="quarter" idx="24"/>
          </p:nvPr>
        </p:nvSpPr>
        <p:spPr>
          <a:xfrm>
            <a:off x="4504468" y="4314229"/>
            <a:ext cx="1776144" cy="1609270"/>
          </a:xfrm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1" name="Текст 24">
            <a:extLst>
              <a:ext uri="{FF2B5EF4-FFF2-40B4-BE49-F238E27FC236}">
                <a16:creationId xmlns:a16="http://schemas.microsoft.com/office/drawing/2014/main" id="{54824AF8-F2E2-00CA-7D76-8A18F9B83F16}"/>
              </a:ext>
            </a:extLst>
          </p:cNvPr>
          <p:cNvSpPr>
            <a:spLocks noGrp="1"/>
          </p:cNvSpPr>
          <p:nvPr userDrawn="1">
            <p:ph type="body" sz="quarter" idx="25" hasCustomPrompt="1"/>
          </p:nvPr>
        </p:nvSpPr>
        <p:spPr>
          <a:xfrm>
            <a:off x="4504467" y="3844598"/>
            <a:ext cx="1776146" cy="392801"/>
          </a:xfrm>
        </p:spPr>
        <p:txBody>
          <a:bodyPr lIns="0" tIns="0" rIns="0" bIns="0" anchor="ctr" anchorCtr="0">
            <a:normAutofit/>
          </a:bodyPr>
          <a:lstStyle>
            <a:lvl1pPr algn="ctr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текста</a:t>
            </a:r>
          </a:p>
        </p:txBody>
      </p:sp>
      <p:sp>
        <p:nvSpPr>
          <p:cNvPr id="123" name="Текст 24">
            <a:extLst>
              <a:ext uri="{FF2B5EF4-FFF2-40B4-BE49-F238E27FC236}">
                <a16:creationId xmlns:a16="http://schemas.microsoft.com/office/drawing/2014/main" id="{731AAD6D-F512-EBA9-6EF8-2728B6F00A78}"/>
              </a:ext>
            </a:extLst>
          </p:cNvPr>
          <p:cNvSpPr>
            <a:spLocks noGrp="1"/>
          </p:cNvSpPr>
          <p:nvPr userDrawn="1">
            <p:ph type="body" sz="quarter" idx="26"/>
          </p:nvPr>
        </p:nvSpPr>
        <p:spPr>
          <a:xfrm>
            <a:off x="7019068" y="4314229"/>
            <a:ext cx="1776144" cy="1609270"/>
          </a:xfrm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4" name="Текст 24">
            <a:extLst>
              <a:ext uri="{FF2B5EF4-FFF2-40B4-BE49-F238E27FC236}">
                <a16:creationId xmlns:a16="http://schemas.microsoft.com/office/drawing/2014/main" id="{D875F80B-3C7F-EE89-2908-430DB3B727C9}"/>
              </a:ext>
            </a:extLst>
          </p:cNvPr>
          <p:cNvSpPr>
            <a:spLocks noGrp="1"/>
          </p:cNvSpPr>
          <p:nvPr userDrawn="1">
            <p:ph type="body" sz="quarter" idx="27" hasCustomPrompt="1"/>
          </p:nvPr>
        </p:nvSpPr>
        <p:spPr>
          <a:xfrm>
            <a:off x="7019067" y="3844598"/>
            <a:ext cx="1776146" cy="392801"/>
          </a:xfrm>
        </p:spPr>
        <p:txBody>
          <a:bodyPr lIns="0" tIns="0" rIns="0" bIns="0" anchor="ctr" anchorCtr="0">
            <a:normAutofit/>
          </a:bodyPr>
          <a:lstStyle>
            <a:lvl1pPr algn="ctr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текста</a:t>
            </a:r>
          </a:p>
        </p:txBody>
      </p:sp>
      <p:sp>
        <p:nvSpPr>
          <p:cNvPr id="126" name="Текст 24">
            <a:extLst>
              <a:ext uri="{FF2B5EF4-FFF2-40B4-BE49-F238E27FC236}">
                <a16:creationId xmlns:a16="http://schemas.microsoft.com/office/drawing/2014/main" id="{B9086B43-EBCE-DCA1-06C7-6900DC0CCD49}"/>
              </a:ext>
            </a:extLst>
          </p:cNvPr>
          <p:cNvSpPr>
            <a:spLocks noGrp="1"/>
          </p:cNvSpPr>
          <p:nvPr userDrawn="1">
            <p:ph type="body" sz="quarter" idx="28"/>
          </p:nvPr>
        </p:nvSpPr>
        <p:spPr>
          <a:xfrm>
            <a:off x="9528267" y="4314229"/>
            <a:ext cx="1776144" cy="1609270"/>
          </a:xfrm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7" name="Текст 24">
            <a:extLst>
              <a:ext uri="{FF2B5EF4-FFF2-40B4-BE49-F238E27FC236}">
                <a16:creationId xmlns:a16="http://schemas.microsoft.com/office/drawing/2014/main" id="{F586BB22-23DB-5127-82AC-62BA21E16665}"/>
              </a:ext>
            </a:extLst>
          </p:cNvPr>
          <p:cNvSpPr>
            <a:spLocks noGrp="1"/>
          </p:cNvSpPr>
          <p:nvPr userDrawn="1">
            <p:ph type="body" sz="quarter" idx="29" hasCustomPrompt="1"/>
          </p:nvPr>
        </p:nvSpPr>
        <p:spPr>
          <a:xfrm>
            <a:off x="9528267" y="3844598"/>
            <a:ext cx="1776146" cy="392801"/>
          </a:xfrm>
        </p:spPr>
        <p:txBody>
          <a:bodyPr lIns="0" tIns="0" rIns="0" bIns="0" anchor="ctr" anchorCtr="0">
            <a:normAutofit/>
          </a:bodyPr>
          <a:lstStyle>
            <a:lvl1pPr algn="ctr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текста</a:t>
            </a:r>
          </a:p>
        </p:txBody>
      </p:sp>
      <p:pic>
        <p:nvPicPr>
          <p:cNvPr id="95" name="Рисунок 94">
            <a:hlinkClick r:id="rId2"/>
            <a:extLst>
              <a:ext uri="{FF2B5EF4-FFF2-40B4-BE49-F238E27FC236}">
                <a16:creationId xmlns:a16="http://schemas.microsoft.com/office/drawing/2014/main" id="{65BA520B-A2CF-431F-A47D-E62485BFFFE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39" y="5010922"/>
            <a:ext cx="664465" cy="1502667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0899DE29-4F9F-4F0F-B2E5-F595641DD13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049" y="1099014"/>
            <a:ext cx="794088" cy="748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3178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4180">
          <p15:clr>
            <a:srgbClr val="FBAE40"/>
          </p15:clr>
        </p15:guide>
        <p15:guide id="3" pos="7265">
          <p15:clr>
            <a:srgbClr val="FBAE40"/>
          </p15:clr>
        </p15:guide>
        <p15:guide id="4" pos="1085">
          <p15:clr>
            <a:srgbClr val="FBAE40"/>
          </p15:clr>
        </p15:guide>
        <p15:guide id="5" orient="horz" pos="210">
          <p15:clr>
            <a:srgbClr val="FBAE40"/>
          </p15:clr>
        </p15:guide>
        <p15:guide id="6" orient="horz" pos="4065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151DF49A-1429-1D54-86A1-62052E8E7592}"/>
              </a:ext>
            </a:extLst>
          </p:cNvPr>
          <p:cNvSpPr/>
          <p:nvPr userDrawn="1"/>
        </p:nvSpPr>
        <p:spPr>
          <a:xfrm>
            <a:off x="0" y="0"/>
            <a:ext cx="1060744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5" name="Рисунок 4">
            <a:hlinkClick r:id="rId2"/>
            <a:extLst>
              <a:ext uri="{FF2B5EF4-FFF2-40B4-BE49-F238E27FC236}">
                <a16:creationId xmlns:a16="http://schemas.microsoft.com/office/drawing/2014/main" id="{046AEF58-647A-2A38-CA5C-3A0F167F4E1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67147"/>
          <a:stretch/>
        </p:blipFill>
        <p:spPr>
          <a:xfrm>
            <a:off x="264915" y="344411"/>
            <a:ext cx="530916" cy="529335"/>
          </a:xfrm>
          <a:prstGeom prst="rect">
            <a:avLst/>
          </a:prstGeom>
        </p:spPr>
      </p:pic>
      <p:sp>
        <p:nvSpPr>
          <p:cNvPr id="75" name="Заголовок 1">
            <a:extLst>
              <a:ext uri="{FF2B5EF4-FFF2-40B4-BE49-F238E27FC236}">
                <a16:creationId xmlns:a16="http://schemas.microsoft.com/office/drawing/2014/main" id="{81A267BE-931F-37E6-1F7E-96697622290D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1686641" y="226234"/>
            <a:ext cx="9837738" cy="584775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00000"/>
              </a:lnSpc>
              <a:defRPr sz="3800"/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sp>
        <p:nvSpPr>
          <p:cNvPr id="82" name="Рисунок 81">
            <a:extLst>
              <a:ext uri="{FF2B5EF4-FFF2-40B4-BE49-F238E27FC236}">
                <a16:creationId xmlns:a16="http://schemas.microsoft.com/office/drawing/2014/main" id="{2D2B90AD-409E-F856-7B69-D0A33F9584BB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3866593" y="1730089"/>
            <a:ext cx="1564213" cy="1564213"/>
          </a:xfrm>
          <a:custGeom>
            <a:avLst/>
            <a:gdLst>
              <a:gd name="connsiteX0" fmla="*/ 714600 w 1429200"/>
              <a:gd name="connsiteY0" fmla="*/ 0 h 1429200"/>
              <a:gd name="connsiteX1" fmla="*/ 1429200 w 1429200"/>
              <a:gd name="connsiteY1" fmla="*/ 714600 h 1429200"/>
              <a:gd name="connsiteX2" fmla="*/ 714600 w 1429200"/>
              <a:gd name="connsiteY2" fmla="*/ 1429200 h 1429200"/>
              <a:gd name="connsiteX3" fmla="*/ 0 w 1429200"/>
              <a:gd name="connsiteY3" fmla="*/ 714600 h 1429200"/>
              <a:gd name="connsiteX4" fmla="*/ 714600 w 1429200"/>
              <a:gd name="connsiteY4" fmla="*/ 0 h 142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9200" h="1429200">
                <a:moveTo>
                  <a:pt x="714600" y="0"/>
                </a:moveTo>
                <a:cubicBezTo>
                  <a:pt x="1109263" y="0"/>
                  <a:pt x="1429200" y="319937"/>
                  <a:pt x="1429200" y="714600"/>
                </a:cubicBezTo>
                <a:cubicBezTo>
                  <a:pt x="1429200" y="1109263"/>
                  <a:pt x="1109263" y="1429200"/>
                  <a:pt x="714600" y="1429200"/>
                </a:cubicBezTo>
                <a:cubicBezTo>
                  <a:pt x="319937" y="1429200"/>
                  <a:pt x="0" y="1109263"/>
                  <a:pt x="0" y="714600"/>
                </a:cubicBezTo>
                <a:cubicBezTo>
                  <a:pt x="0" y="319937"/>
                  <a:pt x="319937" y="0"/>
                  <a:pt x="714600" y="0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</p:spPr>
        <p:txBody>
          <a:bodyPr wrap="square" anchor="ctr" anchorCtr="1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83" name="Прямоугольник 82">
            <a:extLst>
              <a:ext uri="{FF2B5EF4-FFF2-40B4-BE49-F238E27FC236}">
                <a16:creationId xmlns:a16="http://schemas.microsoft.com/office/drawing/2014/main" id="{F4C0FAD9-79F1-E13B-9FEF-701CCD4588EF}"/>
              </a:ext>
            </a:extLst>
          </p:cNvPr>
          <p:cNvSpPr/>
          <p:nvPr userDrawn="1"/>
        </p:nvSpPr>
        <p:spPr>
          <a:xfrm>
            <a:off x="3348919" y="3558807"/>
            <a:ext cx="2600498" cy="2920409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95000"/>
              </a:schemeClr>
            </a:solidFill>
          </a:ln>
          <a:effectLst>
            <a:outerShdw blurRad="444500" dist="127000" dir="2700000" sx="97977" sy="97977" algn="tl" rotWithShape="0">
              <a:schemeClr val="bg1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84" name="Прямоугольник 83">
            <a:extLst>
              <a:ext uri="{FF2B5EF4-FFF2-40B4-BE49-F238E27FC236}">
                <a16:creationId xmlns:a16="http://schemas.microsoft.com/office/drawing/2014/main" id="{EFB70C55-50FC-503B-24B7-7255AEDC1D66}"/>
              </a:ext>
            </a:extLst>
          </p:cNvPr>
          <p:cNvSpPr/>
          <p:nvPr userDrawn="1"/>
        </p:nvSpPr>
        <p:spPr>
          <a:xfrm rot="5400000" flipH="1">
            <a:off x="4576439" y="5649157"/>
            <a:ext cx="145458" cy="1512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7" name="Рисунок 96">
            <a:extLst>
              <a:ext uri="{FF2B5EF4-FFF2-40B4-BE49-F238E27FC236}">
                <a16:creationId xmlns:a16="http://schemas.microsoft.com/office/drawing/2014/main" id="{1618A364-89EE-F1BD-71EE-28AE5443B7ED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904313" y="1730089"/>
            <a:ext cx="1564213" cy="1564213"/>
          </a:xfrm>
          <a:custGeom>
            <a:avLst/>
            <a:gdLst>
              <a:gd name="connsiteX0" fmla="*/ 714600 w 1429200"/>
              <a:gd name="connsiteY0" fmla="*/ 0 h 1429200"/>
              <a:gd name="connsiteX1" fmla="*/ 1429200 w 1429200"/>
              <a:gd name="connsiteY1" fmla="*/ 714600 h 1429200"/>
              <a:gd name="connsiteX2" fmla="*/ 714600 w 1429200"/>
              <a:gd name="connsiteY2" fmla="*/ 1429200 h 1429200"/>
              <a:gd name="connsiteX3" fmla="*/ 0 w 1429200"/>
              <a:gd name="connsiteY3" fmla="*/ 714600 h 1429200"/>
              <a:gd name="connsiteX4" fmla="*/ 714600 w 1429200"/>
              <a:gd name="connsiteY4" fmla="*/ 0 h 142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9200" h="1429200">
                <a:moveTo>
                  <a:pt x="714600" y="0"/>
                </a:moveTo>
                <a:cubicBezTo>
                  <a:pt x="1109263" y="0"/>
                  <a:pt x="1429200" y="319937"/>
                  <a:pt x="1429200" y="714600"/>
                </a:cubicBezTo>
                <a:cubicBezTo>
                  <a:pt x="1429200" y="1109263"/>
                  <a:pt x="1109263" y="1429200"/>
                  <a:pt x="714600" y="1429200"/>
                </a:cubicBezTo>
                <a:cubicBezTo>
                  <a:pt x="319937" y="1429200"/>
                  <a:pt x="0" y="1109263"/>
                  <a:pt x="0" y="714600"/>
                </a:cubicBezTo>
                <a:cubicBezTo>
                  <a:pt x="0" y="319937"/>
                  <a:pt x="319937" y="0"/>
                  <a:pt x="714600" y="0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</p:spPr>
        <p:txBody>
          <a:bodyPr wrap="square" anchor="ctr" anchorCtr="1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117" name="Текст 24">
            <a:extLst>
              <a:ext uri="{FF2B5EF4-FFF2-40B4-BE49-F238E27FC236}">
                <a16:creationId xmlns:a16="http://schemas.microsoft.com/office/drawing/2014/main" id="{95F6DE03-F514-1F96-EA77-A9CD265A58E8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3620858" y="4208992"/>
            <a:ext cx="2056620" cy="1950281"/>
          </a:xfrm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18" name="Текст 24">
            <a:extLst>
              <a:ext uri="{FF2B5EF4-FFF2-40B4-BE49-F238E27FC236}">
                <a16:creationId xmlns:a16="http://schemas.microsoft.com/office/drawing/2014/main" id="{24097B3C-0A9B-0BF6-5A3F-22AB12510CC6}"/>
              </a:ext>
            </a:extLst>
          </p:cNvPr>
          <p:cNvSpPr>
            <a:spLocks noGrp="1"/>
          </p:cNvSpPr>
          <p:nvPr userDrawn="1">
            <p:ph type="body" sz="quarter" idx="21" hasCustomPrompt="1"/>
          </p:nvPr>
        </p:nvSpPr>
        <p:spPr>
          <a:xfrm>
            <a:off x="3623002" y="3732568"/>
            <a:ext cx="2054475" cy="392801"/>
          </a:xfrm>
        </p:spPr>
        <p:txBody>
          <a:bodyPr lIns="0" tIns="0" rIns="0" bIns="0" anchor="ctr" anchorCtr="0">
            <a:normAutofit/>
          </a:bodyPr>
          <a:lstStyle>
            <a:lvl1pPr algn="ctr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текста</a:t>
            </a:r>
          </a:p>
        </p:txBody>
      </p:sp>
      <p:sp>
        <p:nvSpPr>
          <p:cNvPr id="91" name="Прямоугольник 90">
            <a:extLst>
              <a:ext uri="{FF2B5EF4-FFF2-40B4-BE49-F238E27FC236}">
                <a16:creationId xmlns:a16="http://schemas.microsoft.com/office/drawing/2014/main" id="{4A429F58-4277-7F66-A26B-E3F569337801}"/>
              </a:ext>
            </a:extLst>
          </p:cNvPr>
          <p:cNvSpPr/>
          <p:nvPr userDrawn="1"/>
        </p:nvSpPr>
        <p:spPr>
          <a:xfrm>
            <a:off x="7386172" y="3558807"/>
            <a:ext cx="2600498" cy="2920409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95000"/>
              </a:schemeClr>
            </a:solidFill>
          </a:ln>
          <a:effectLst>
            <a:outerShdw blurRad="444500" dist="127000" dir="2700000" sx="97977" sy="97977" algn="tl" rotWithShape="0">
              <a:schemeClr val="bg1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92" name="Прямоугольник 91">
            <a:extLst>
              <a:ext uri="{FF2B5EF4-FFF2-40B4-BE49-F238E27FC236}">
                <a16:creationId xmlns:a16="http://schemas.microsoft.com/office/drawing/2014/main" id="{20AA6827-2828-91CF-4AB5-B69D116C433E}"/>
              </a:ext>
            </a:extLst>
          </p:cNvPr>
          <p:cNvSpPr/>
          <p:nvPr userDrawn="1"/>
        </p:nvSpPr>
        <p:spPr>
          <a:xfrm rot="5400000" flipH="1">
            <a:off x="8613692" y="5649157"/>
            <a:ext cx="145458" cy="1512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3" name="Текст 24">
            <a:extLst>
              <a:ext uri="{FF2B5EF4-FFF2-40B4-BE49-F238E27FC236}">
                <a16:creationId xmlns:a16="http://schemas.microsoft.com/office/drawing/2014/main" id="{47A932DB-B699-7183-F9AB-AFC60F3F30E0}"/>
              </a:ext>
            </a:extLst>
          </p:cNvPr>
          <p:cNvSpPr>
            <a:spLocks noGrp="1"/>
          </p:cNvSpPr>
          <p:nvPr userDrawn="1">
            <p:ph type="body" sz="quarter" idx="22"/>
          </p:nvPr>
        </p:nvSpPr>
        <p:spPr>
          <a:xfrm>
            <a:off x="7658111" y="4208992"/>
            <a:ext cx="2056620" cy="1950281"/>
          </a:xfrm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4" name="Текст 24">
            <a:extLst>
              <a:ext uri="{FF2B5EF4-FFF2-40B4-BE49-F238E27FC236}">
                <a16:creationId xmlns:a16="http://schemas.microsoft.com/office/drawing/2014/main" id="{A4AA4913-858D-11A7-2CC3-B1CCB8368CC3}"/>
              </a:ext>
            </a:extLst>
          </p:cNvPr>
          <p:cNvSpPr>
            <a:spLocks noGrp="1"/>
          </p:cNvSpPr>
          <p:nvPr userDrawn="1">
            <p:ph type="body" sz="quarter" idx="23" hasCustomPrompt="1"/>
          </p:nvPr>
        </p:nvSpPr>
        <p:spPr>
          <a:xfrm>
            <a:off x="7659184" y="3732568"/>
            <a:ext cx="2054475" cy="392801"/>
          </a:xfrm>
        </p:spPr>
        <p:txBody>
          <a:bodyPr lIns="0" tIns="0" rIns="0" bIns="0" anchor="ctr" anchorCtr="0">
            <a:normAutofit/>
          </a:bodyPr>
          <a:lstStyle>
            <a:lvl1pPr algn="ctr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текста</a:t>
            </a:r>
          </a:p>
        </p:txBody>
      </p:sp>
      <p:pic>
        <p:nvPicPr>
          <p:cNvPr id="76" name="Рисунок 75">
            <a:hlinkClick r:id="rId2"/>
            <a:extLst>
              <a:ext uri="{FF2B5EF4-FFF2-40B4-BE49-F238E27FC236}">
                <a16:creationId xmlns:a16="http://schemas.microsoft.com/office/drawing/2014/main" id="{4A7863E5-E99C-410E-9551-B744F4AD0BF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39" y="5010922"/>
            <a:ext cx="664465" cy="1502667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213F86A3-6A2E-46BA-8D74-4FABB148FE30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049" y="1099014"/>
            <a:ext cx="794088" cy="748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576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4180" userDrawn="1">
          <p15:clr>
            <a:srgbClr val="FBAE40"/>
          </p15:clr>
        </p15:guide>
        <p15:guide id="3" pos="7265" userDrawn="1">
          <p15:clr>
            <a:srgbClr val="FBAE40"/>
          </p15:clr>
        </p15:guide>
        <p15:guide id="4" pos="1085" userDrawn="1">
          <p15:clr>
            <a:srgbClr val="FBAE40"/>
          </p15:clr>
        </p15:guide>
        <p15:guide id="5" orient="horz" pos="210" userDrawn="1">
          <p15:clr>
            <a:srgbClr val="FBAE40"/>
          </p15:clr>
        </p15:guide>
        <p15:guide id="6" orient="horz" pos="4065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Макет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151DF49A-1429-1D54-86A1-62052E8E7592}"/>
              </a:ext>
            </a:extLst>
          </p:cNvPr>
          <p:cNvSpPr/>
          <p:nvPr userDrawn="1"/>
        </p:nvSpPr>
        <p:spPr>
          <a:xfrm>
            <a:off x="0" y="0"/>
            <a:ext cx="1060744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5" name="Рисунок 4">
            <a:hlinkClick r:id="rId2"/>
            <a:extLst>
              <a:ext uri="{FF2B5EF4-FFF2-40B4-BE49-F238E27FC236}">
                <a16:creationId xmlns:a16="http://schemas.microsoft.com/office/drawing/2014/main" id="{046AEF58-647A-2A38-CA5C-3A0F167F4E1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67147"/>
          <a:stretch/>
        </p:blipFill>
        <p:spPr>
          <a:xfrm>
            <a:off x="264915" y="344411"/>
            <a:ext cx="530916" cy="529335"/>
          </a:xfrm>
          <a:prstGeom prst="rect">
            <a:avLst/>
          </a:prstGeom>
        </p:spPr>
      </p:pic>
      <p:sp>
        <p:nvSpPr>
          <p:cNvPr id="75" name="Заголовок 1">
            <a:extLst>
              <a:ext uri="{FF2B5EF4-FFF2-40B4-BE49-F238E27FC236}">
                <a16:creationId xmlns:a16="http://schemas.microsoft.com/office/drawing/2014/main" id="{81A267BE-931F-37E6-1F7E-96697622290D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1686641" y="226234"/>
            <a:ext cx="9837738" cy="584775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00000"/>
              </a:lnSpc>
              <a:defRPr sz="3800"/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sp>
        <p:nvSpPr>
          <p:cNvPr id="82" name="Рисунок 81">
            <a:extLst>
              <a:ext uri="{FF2B5EF4-FFF2-40B4-BE49-F238E27FC236}">
                <a16:creationId xmlns:a16="http://schemas.microsoft.com/office/drawing/2014/main" id="{2D2B90AD-409E-F856-7B69-D0A33F9584BB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2555817" y="1730089"/>
            <a:ext cx="1564213" cy="1564213"/>
          </a:xfrm>
          <a:custGeom>
            <a:avLst/>
            <a:gdLst>
              <a:gd name="connsiteX0" fmla="*/ 714600 w 1429200"/>
              <a:gd name="connsiteY0" fmla="*/ 0 h 1429200"/>
              <a:gd name="connsiteX1" fmla="*/ 1429200 w 1429200"/>
              <a:gd name="connsiteY1" fmla="*/ 714600 h 1429200"/>
              <a:gd name="connsiteX2" fmla="*/ 714600 w 1429200"/>
              <a:gd name="connsiteY2" fmla="*/ 1429200 h 1429200"/>
              <a:gd name="connsiteX3" fmla="*/ 0 w 1429200"/>
              <a:gd name="connsiteY3" fmla="*/ 714600 h 1429200"/>
              <a:gd name="connsiteX4" fmla="*/ 714600 w 1429200"/>
              <a:gd name="connsiteY4" fmla="*/ 0 h 142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9200" h="1429200">
                <a:moveTo>
                  <a:pt x="714600" y="0"/>
                </a:moveTo>
                <a:cubicBezTo>
                  <a:pt x="1109263" y="0"/>
                  <a:pt x="1429200" y="319937"/>
                  <a:pt x="1429200" y="714600"/>
                </a:cubicBezTo>
                <a:cubicBezTo>
                  <a:pt x="1429200" y="1109263"/>
                  <a:pt x="1109263" y="1429200"/>
                  <a:pt x="714600" y="1429200"/>
                </a:cubicBezTo>
                <a:cubicBezTo>
                  <a:pt x="319937" y="1429200"/>
                  <a:pt x="0" y="1109263"/>
                  <a:pt x="0" y="714600"/>
                </a:cubicBezTo>
                <a:cubicBezTo>
                  <a:pt x="0" y="319937"/>
                  <a:pt x="319937" y="0"/>
                  <a:pt x="714600" y="0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</p:spPr>
        <p:txBody>
          <a:bodyPr wrap="square" anchor="ctr" anchorCtr="1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83" name="Прямоугольник 82">
            <a:extLst>
              <a:ext uri="{FF2B5EF4-FFF2-40B4-BE49-F238E27FC236}">
                <a16:creationId xmlns:a16="http://schemas.microsoft.com/office/drawing/2014/main" id="{F4C0FAD9-79F1-E13B-9FEF-701CCD4588EF}"/>
              </a:ext>
            </a:extLst>
          </p:cNvPr>
          <p:cNvSpPr/>
          <p:nvPr userDrawn="1"/>
        </p:nvSpPr>
        <p:spPr>
          <a:xfrm>
            <a:off x="2038143" y="3558807"/>
            <a:ext cx="2600498" cy="2920409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95000"/>
              </a:schemeClr>
            </a:solidFill>
          </a:ln>
          <a:effectLst>
            <a:outerShdw blurRad="444500" dist="127000" dir="2700000" sx="97977" sy="97977" algn="tl" rotWithShape="0">
              <a:schemeClr val="bg1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84" name="Прямоугольник 83">
            <a:extLst>
              <a:ext uri="{FF2B5EF4-FFF2-40B4-BE49-F238E27FC236}">
                <a16:creationId xmlns:a16="http://schemas.microsoft.com/office/drawing/2014/main" id="{EFB70C55-50FC-503B-24B7-7255AEDC1D66}"/>
              </a:ext>
            </a:extLst>
          </p:cNvPr>
          <p:cNvSpPr/>
          <p:nvPr userDrawn="1"/>
        </p:nvSpPr>
        <p:spPr>
          <a:xfrm rot="5400000" flipH="1">
            <a:off x="3265663" y="5649157"/>
            <a:ext cx="145458" cy="1512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7" name="Рисунок 96">
            <a:extLst>
              <a:ext uri="{FF2B5EF4-FFF2-40B4-BE49-F238E27FC236}">
                <a16:creationId xmlns:a16="http://schemas.microsoft.com/office/drawing/2014/main" id="{1618A364-89EE-F1BD-71EE-28AE5443B7ED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5853643" y="1730089"/>
            <a:ext cx="1564213" cy="1564213"/>
          </a:xfrm>
          <a:custGeom>
            <a:avLst/>
            <a:gdLst>
              <a:gd name="connsiteX0" fmla="*/ 714600 w 1429200"/>
              <a:gd name="connsiteY0" fmla="*/ 0 h 1429200"/>
              <a:gd name="connsiteX1" fmla="*/ 1429200 w 1429200"/>
              <a:gd name="connsiteY1" fmla="*/ 714600 h 1429200"/>
              <a:gd name="connsiteX2" fmla="*/ 714600 w 1429200"/>
              <a:gd name="connsiteY2" fmla="*/ 1429200 h 1429200"/>
              <a:gd name="connsiteX3" fmla="*/ 0 w 1429200"/>
              <a:gd name="connsiteY3" fmla="*/ 714600 h 1429200"/>
              <a:gd name="connsiteX4" fmla="*/ 714600 w 1429200"/>
              <a:gd name="connsiteY4" fmla="*/ 0 h 142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9200" h="1429200">
                <a:moveTo>
                  <a:pt x="714600" y="0"/>
                </a:moveTo>
                <a:cubicBezTo>
                  <a:pt x="1109263" y="0"/>
                  <a:pt x="1429200" y="319937"/>
                  <a:pt x="1429200" y="714600"/>
                </a:cubicBezTo>
                <a:cubicBezTo>
                  <a:pt x="1429200" y="1109263"/>
                  <a:pt x="1109263" y="1429200"/>
                  <a:pt x="714600" y="1429200"/>
                </a:cubicBezTo>
                <a:cubicBezTo>
                  <a:pt x="319937" y="1429200"/>
                  <a:pt x="0" y="1109263"/>
                  <a:pt x="0" y="714600"/>
                </a:cubicBezTo>
                <a:cubicBezTo>
                  <a:pt x="0" y="319937"/>
                  <a:pt x="319937" y="0"/>
                  <a:pt x="714600" y="0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</p:spPr>
        <p:txBody>
          <a:bodyPr wrap="square" anchor="ctr" anchorCtr="1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100" name="Рисунок 99">
            <a:extLst>
              <a:ext uri="{FF2B5EF4-FFF2-40B4-BE49-F238E27FC236}">
                <a16:creationId xmlns:a16="http://schemas.microsoft.com/office/drawing/2014/main" id="{07823687-30A4-237C-CB60-A295C520D158}"/>
              </a:ext>
            </a:extLst>
          </p:cNvPr>
          <p:cNvSpPr>
            <a:spLocks noGrp="1" noChangeAspect="1"/>
          </p:cNvSpPr>
          <p:nvPr userDrawn="1">
            <p:ph type="pic" sz="quarter" idx="14"/>
          </p:nvPr>
        </p:nvSpPr>
        <p:spPr>
          <a:xfrm>
            <a:off x="9130494" y="1730089"/>
            <a:ext cx="1564213" cy="1564213"/>
          </a:xfrm>
          <a:custGeom>
            <a:avLst/>
            <a:gdLst>
              <a:gd name="connsiteX0" fmla="*/ 714600 w 1429200"/>
              <a:gd name="connsiteY0" fmla="*/ 0 h 1429200"/>
              <a:gd name="connsiteX1" fmla="*/ 1429200 w 1429200"/>
              <a:gd name="connsiteY1" fmla="*/ 714600 h 1429200"/>
              <a:gd name="connsiteX2" fmla="*/ 714600 w 1429200"/>
              <a:gd name="connsiteY2" fmla="*/ 1429200 h 1429200"/>
              <a:gd name="connsiteX3" fmla="*/ 0 w 1429200"/>
              <a:gd name="connsiteY3" fmla="*/ 714600 h 1429200"/>
              <a:gd name="connsiteX4" fmla="*/ 714600 w 1429200"/>
              <a:gd name="connsiteY4" fmla="*/ 0 h 142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9200" h="1429200">
                <a:moveTo>
                  <a:pt x="714600" y="0"/>
                </a:moveTo>
                <a:cubicBezTo>
                  <a:pt x="1109263" y="0"/>
                  <a:pt x="1429200" y="319937"/>
                  <a:pt x="1429200" y="714600"/>
                </a:cubicBezTo>
                <a:cubicBezTo>
                  <a:pt x="1429200" y="1109263"/>
                  <a:pt x="1109263" y="1429200"/>
                  <a:pt x="714600" y="1429200"/>
                </a:cubicBezTo>
                <a:cubicBezTo>
                  <a:pt x="319937" y="1429200"/>
                  <a:pt x="0" y="1109263"/>
                  <a:pt x="0" y="714600"/>
                </a:cubicBezTo>
                <a:cubicBezTo>
                  <a:pt x="0" y="319937"/>
                  <a:pt x="319937" y="0"/>
                  <a:pt x="714600" y="0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</p:spPr>
        <p:txBody>
          <a:bodyPr wrap="square" anchor="ctr" anchorCtr="1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117" name="Текст 24">
            <a:extLst>
              <a:ext uri="{FF2B5EF4-FFF2-40B4-BE49-F238E27FC236}">
                <a16:creationId xmlns:a16="http://schemas.microsoft.com/office/drawing/2014/main" id="{95F6DE03-F514-1F96-EA77-A9CD265A58E8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310082" y="4208992"/>
            <a:ext cx="2056620" cy="1950281"/>
          </a:xfrm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18" name="Текст 24">
            <a:extLst>
              <a:ext uri="{FF2B5EF4-FFF2-40B4-BE49-F238E27FC236}">
                <a16:creationId xmlns:a16="http://schemas.microsoft.com/office/drawing/2014/main" id="{24097B3C-0A9B-0BF6-5A3F-22AB12510CC6}"/>
              </a:ext>
            </a:extLst>
          </p:cNvPr>
          <p:cNvSpPr>
            <a:spLocks noGrp="1"/>
          </p:cNvSpPr>
          <p:nvPr userDrawn="1">
            <p:ph type="body" sz="quarter" idx="21" hasCustomPrompt="1"/>
          </p:nvPr>
        </p:nvSpPr>
        <p:spPr>
          <a:xfrm>
            <a:off x="2312226" y="3732568"/>
            <a:ext cx="2054475" cy="392801"/>
          </a:xfrm>
        </p:spPr>
        <p:txBody>
          <a:bodyPr lIns="0" tIns="0" rIns="0" bIns="0" anchor="ctr" anchorCtr="0">
            <a:normAutofit/>
          </a:bodyPr>
          <a:lstStyle>
            <a:lvl1pPr algn="ctr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текста</a:t>
            </a:r>
          </a:p>
        </p:txBody>
      </p:sp>
      <p:sp>
        <p:nvSpPr>
          <p:cNvPr id="91" name="Прямоугольник 90">
            <a:extLst>
              <a:ext uri="{FF2B5EF4-FFF2-40B4-BE49-F238E27FC236}">
                <a16:creationId xmlns:a16="http://schemas.microsoft.com/office/drawing/2014/main" id="{4A429F58-4277-7F66-A26B-E3F569337801}"/>
              </a:ext>
            </a:extLst>
          </p:cNvPr>
          <p:cNvSpPr/>
          <p:nvPr userDrawn="1"/>
        </p:nvSpPr>
        <p:spPr>
          <a:xfrm>
            <a:off x="5335502" y="3558807"/>
            <a:ext cx="2600498" cy="2920409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95000"/>
              </a:schemeClr>
            </a:solidFill>
          </a:ln>
          <a:effectLst>
            <a:outerShdw blurRad="444500" dist="127000" dir="2700000" sx="97977" sy="97977" algn="tl" rotWithShape="0">
              <a:schemeClr val="bg1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92" name="Прямоугольник 91">
            <a:extLst>
              <a:ext uri="{FF2B5EF4-FFF2-40B4-BE49-F238E27FC236}">
                <a16:creationId xmlns:a16="http://schemas.microsoft.com/office/drawing/2014/main" id="{20AA6827-2828-91CF-4AB5-B69D116C433E}"/>
              </a:ext>
            </a:extLst>
          </p:cNvPr>
          <p:cNvSpPr/>
          <p:nvPr userDrawn="1"/>
        </p:nvSpPr>
        <p:spPr>
          <a:xfrm rot="5400000" flipH="1">
            <a:off x="6563022" y="5649157"/>
            <a:ext cx="145458" cy="1512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3" name="Текст 24">
            <a:extLst>
              <a:ext uri="{FF2B5EF4-FFF2-40B4-BE49-F238E27FC236}">
                <a16:creationId xmlns:a16="http://schemas.microsoft.com/office/drawing/2014/main" id="{47A932DB-B699-7183-F9AB-AFC60F3F30E0}"/>
              </a:ext>
            </a:extLst>
          </p:cNvPr>
          <p:cNvSpPr>
            <a:spLocks noGrp="1"/>
          </p:cNvSpPr>
          <p:nvPr userDrawn="1">
            <p:ph type="body" sz="quarter" idx="22"/>
          </p:nvPr>
        </p:nvSpPr>
        <p:spPr>
          <a:xfrm>
            <a:off x="5607441" y="4208992"/>
            <a:ext cx="2056620" cy="1950281"/>
          </a:xfrm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4" name="Текст 24">
            <a:extLst>
              <a:ext uri="{FF2B5EF4-FFF2-40B4-BE49-F238E27FC236}">
                <a16:creationId xmlns:a16="http://schemas.microsoft.com/office/drawing/2014/main" id="{A4AA4913-858D-11A7-2CC3-B1CCB8368CC3}"/>
              </a:ext>
            </a:extLst>
          </p:cNvPr>
          <p:cNvSpPr>
            <a:spLocks noGrp="1"/>
          </p:cNvSpPr>
          <p:nvPr userDrawn="1">
            <p:ph type="body" sz="quarter" idx="23" hasCustomPrompt="1"/>
          </p:nvPr>
        </p:nvSpPr>
        <p:spPr>
          <a:xfrm>
            <a:off x="5608514" y="3732568"/>
            <a:ext cx="2054475" cy="392801"/>
          </a:xfrm>
        </p:spPr>
        <p:txBody>
          <a:bodyPr lIns="0" tIns="0" rIns="0" bIns="0" anchor="ctr" anchorCtr="0">
            <a:normAutofit/>
          </a:bodyPr>
          <a:lstStyle>
            <a:lvl1pPr algn="ctr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текста</a:t>
            </a:r>
          </a:p>
        </p:txBody>
      </p:sp>
      <p:sp>
        <p:nvSpPr>
          <p:cNvPr id="95" name="Прямоугольник 94">
            <a:extLst>
              <a:ext uri="{FF2B5EF4-FFF2-40B4-BE49-F238E27FC236}">
                <a16:creationId xmlns:a16="http://schemas.microsoft.com/office/drawing/2014/main" id="{3DB8DCFA-D423-F9B3-41A4-D600EFBD92E5}"/>
              </a:ext>
            </a:extLst>
          </p:cNvPr>
          <p:cNvSpPr/>
          <p:nvPr userDrawn="1"/>
        </p:nvSpPr>
        <p:spPr>
          <a:xfrm>
            <a:off x="8625455" y="3548363"/>
            <a:ext cx="2600498" cy="2920409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95000"/>
              </a:schemeClr>
            </a:solidFill>
          </a:ln>
          <a:effectLst>
            <a:outerShdw blurRad="444500" dist="127000" dir="2700000" sx="97977" sy="97977" algn="tl" rotWithShape="0">
              <a:schemeClr val="bg1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103" name="Прямоугольник 102">
            <a:extLst>
              <a:ext uri="{FF2B5EF4-FFF2-40B4-BE49-F238E27FC236}">
                <a16:creationId xmlns:a16="http://schemas.microsoft.com/office/drawing/2014/main" id="{34433338-CF56-B860-848F-0BCCB1FBE93D}"/>
              </a:ext>
            </a:extLst>
          </p:cNvPr>
          <p:cNvSpPr/>
          <p:nvPr userDrawn="1"/>
        </p:nvSpPr>
        <p:spPr>
          <a:xfrm rot="5400000" flipH="1">
            <a:off x="9852975" y="5638713"/>
            <a:ext cx="145458" cy="1512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4" name="Текст 24">
            <a:extLst>
              <a:ext uri="{FF2B5EF4-FFF2-40B4-BE49-F238E27FC236}">
                <a16:creationId xmlns:a16="http://schemas.microsoft.com/office/drawing/2014/main" id="{AF56F496-B2D7-D378-E0CB-3F143C5259F8}"/>
              </a:ext>
            </a:extLst>
          </p:cNvPr>
          <p:cNvSpPr>
            <a:spLocks noGrp="1"/>
          </p:cNvSpPr>
          <p:nvPr userDrawn="1">
            <p:ph type="body" sz="quarter" idx="24"/>
          </p:nvPr>
        </p:nvSpPr>
        <p:spPr>
          <a:xfrm>
            <a:off x="8897394" y="4198548"/>
            <a:ext cx="2056620" cy="1950281"/>
          </a:xfrm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5" name="Текст 24">
            <a:extLst>
              <a:ext uri="{FF2B5EF4-FFF2-40B4-BE49-F238E27FC236}">
                <a16:creationId xmlns:a16="http://schemas.microsoft.com/office/drawing/2014/main" id="{0BF18C03-42F7-2349-76E1-FF9D93D53434}"/>
              </a:ext>
            </a:extLst>
          </p:cNvPr>
          <p:cNvSpPr>
            <a:spLocks noGrp="1"/>
          </p:cNvSpPr>
          <p:nvPr userDrawn="1">
            <p:ph type="body" sz="quarter" idx="25" hasCustomPrompt="1"/>
          </p:nvPr>
        </p:nvSpPr>
        <p:spPr>
          <a:xfrm>
            <a:off x="8899538" y="3722124"/>
            <a:ext cx="2054475" cy="392801"/>
          </a:xfrm>
        </p:spPr>
        <p:txBody>
          <a:bodyPr lIns="0" tIns="0" rIns="0" bIns="0" anchor="ctr" anchorCtr="0">
            <a:normAutofit/>
          </a:bodyPr>
          <a:lstStyle>
            <a:lvl1pPr algn="ctr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текста</a:t>
            </a:r>
          </a:p>
        </p:txBody>
      </p:sp>
      <p:pic>
        <p:nvPicPr>
          <p:cNvPr id="90" name="Рисунок 89">
            <a:hlinkClick r:id="rId2"/>
            <a:extLst>
              <a:ext uri="{FF2B5EF4-FFF2-40B4-BE49-F238E27FC236}">
                <a16:creationId xmlns:a16="http://schemas.microsoft.com/office/drawing/2014/main" id="{05E2B17A-F0CA-4EAF-A079-794B26002E6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39" y="5010922"/>
            <a:ext cx="664465" cy="1502667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8F1D315C-8F33-4F18-A2D4-69A766243E9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049" y="1099014"/>
            <a:ext cx="794088" cy="748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6025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4180">
          <p15:clr>
            <a:srgbClr val="FBAE40"/>
          </p15:clr>
        </p15:guide>
        <p15:guide id="3" pos="7265">
          <p15:clr>
            <a:srgbClr val="FBAE40"/>
          </p15:clr>
        </p15:guide>
        <p15:guide id="4" pos="1085">
          <p15:clr>
            <a:srgbClr val="FBAE40"/>
          </p15:clr>
        </p15:guide>
        <p15:guide id="5" orient="horz" pos="210">
          <p15:clr>
            <a:srgbClr val="FBAE40"/>
          </p15:clr>
        </p15:guide>
        <p15:guide id="6" orient="horz" pos="4065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85C36A-5183-D04E-3ECF-04737DBEC3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0A82777-1BEE-AE99-0C7B-7F59CD68FC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1440597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83" r:id="rId2"/>
    <p:sldLayoutId id="2147483656" r:id="rId3"/>
    <p:sldLayoutId id="2147483657" r:id="rId4"/>
    <p:sldLayoutId id="2147483668" r:id="rId5"/>
    <p:sldLayoutId id="2147483659" r:id="rId6"/>
    <p:sldLayoutId id="2147483680" r:id="rId7"/>
    <p:sldLayoutId id="2147483660" r:id="rId8"/>
    <p:sldLayoutId id="2147483679" r:id="rId9"/>
    <p:sldLayoutId id="2147483658" r:id="rId10"/>
    <p:sldLayoutId id="2147483663" r:id="rId11"/>
    <p:sldLayoutId id="2147483661" r:id="rId12"/>
    <p:sldLayoutId id="2147483662" r:id="rId13"/>
    <p:sldLayoutId id="2147483667" r:id="rId14"/>
    <p:sldLayoutId id="2147483664" r:id="rId15"/>
    <p:sldLayoutId id="2147483666" r:id="rId16"/>
    <p:sldLayoutId id="2147483674" r:id="rId17"/>
    <p:sldLayoutId id="2147483675" r:id="rId18"/>
    <p:sldLayoutId id="2147483673" r:id="rId19"/>
    <p:sldLayoutId id="2147483665" r:id="rId20"/>
    <p:sldLayoutId id="2147483669" r:id="rId21"/>
    <p:sldLayoutId id="2147483670" r:id="rId22"/>
    <p:sldLayoutId id="2147483671" r:id="rId23"/>
    <p:sldLayoutId id="2147483672" r:id="rId24"/>
    <p:sldLayoutId id="2147483676" r:id="rId25"/>
    <p:sldLayoutId id="2147483677" r:id="rId2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800" kern="1200">
          <a:solidFill>
            <a:schemeClr val="accent3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155031" y="1315811"/>
            <a:ext cx="11036969" cy="5139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Научная конференция «Ломоносов-202</a:t>
            </a: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</a:p>
          <a:p>
            <a:pPr algn="ctr"/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Секция «Авангард цифровой трансформации государственного администрирования: стратегии, технологии, эффективность»</a:t>
            </a:r>
            <a:endParaRPr lang="en-US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Подсекция «Ценности патриотизма и профессионализма государственных и муниципальных служащих»</a:t>
            </a:r>
          </a:p>
          <a:p>
            <a:endParaRPr lang="ru-RU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СИСТЕМА ПАТРИОТИЧЕСКОГО ВОСПИТАНИЯ БУДУЩИХ ГОСУДАРСТВЕННЫХ И МУНИЦИПАЛЬНЫХ СЛУЖАЩИХ</a:t>
            </a:r>
          </a:p>
          <a:p>
            <a:endParaRPr lang="ru-RU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ru-RU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		                      Студент 1 курса:</a:t>
            </a:r>
          </a:p>
          <a:p>
            <a:r>
              <a:rPr lang="ru-RU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			                      Австрийская Александра Алексеевна </a:t>
            </a:r>
          </a:p>
          <a:p>
            <a:r>
              <a:rPr lang="ru-RU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			                      Научный руководитель:</a:t>
            </a:r>
          </a:p>
          <a:p>
            <a:r>
              <a:rPr lang="ru-RU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			                      Вареник Мария Сергеевна 						                                      кандидат социологических наук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182665" y="6473004"/>
            <a:ext cx="18266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ru-RU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г. Москва – 202</a:t>
            </a:r>
            <a:r>
              <a:rPr 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ru-RU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Подзаголовок 2">
            <a:extLst>
              <a:ext uri="{FF2B5EF4-FFF2-40B4-BE49-F238E27FC236}">
                <a16:creationId xmlns:a16="http://schemas.microsoft.com/office/drawing/2014/main" id="{EC0100A9-814E-4798-99F5-D69532D8531C}"/>
              </a:ext>
            </a:extLst>
          </p:cNvPr>
          <p:cNvSpPr txBox="1">
            <a:spLocks/>
          </p:cNvSpPr>
          <p:nvPr/>
        </p:nvSpPr>
        <p:spPr>
          <a:xfrm>
            <a:off x="5594685" y="63636"/>
            <a:ext cx="6597316" cy="86552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ru-RU" sz="1800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МГУ имени </a:t>
            </a:r>
            <a:r>
              <a:rPr lang="ru-RU" sz="1800" u="sng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М.В.Ломоносова</a:t>
            </a:r>
            <a:endParaRPr lang="ru-RU" sz="1800" u="sng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>
              <a:lnSpc>
                <a:spcPct val="100000"/>
              </a:lnSpc>
              <a:spcBef>
                <a:spcPts val="0"/>
              </a:spcBef>
            </a:pPr>
            <a:endParaRPr lang="ru-RU" sz="1800" u="sng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ru-RU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Высшая школа государственного администрирования</a:t>
            </a:r>
          </a:p>
        </p:txBody>
      </p:sp>
    </p:spTree>
    <p:extLst>
      <p:ext uri="{BB962C8B-B14F-4D97-AF65-F5344CB8AC3E}">
        <p14:creationId xmlns:p14="http://schemas.microsoft.com/office/powerpoint/2010/main" val="1380234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5182665" y="6413698"/>
            <a:ext cx="18266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ru-RU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г. Москва – 2023</a:t>
            </a:r>
            <a:endParaRPr lang="ru-RU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76971" y="1126994"/>
            <a:ext cx="6727347" cy="60631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Научная конференция «Ломоносов-202</a:t>
            </a: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</a:p>
          <a:p>
            <a:pPr algn="ctr"/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Секция «Авангард цифровой трансформации государственного администрирования: стратегии, технологии, эффективность»</a:t>
            </a:r>
            <a:endParaRPr lang="en-US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Подсекция «Ценности патриотизма и профессионализма государственных и муниципальных служащих »</a:t>
            </a:r>
            <a:endParaRPr lang="ru-RU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СИСТЕМА ПАТРИОТИЧЕСКОГО ВОСПИТАНИЯ БУДУЩИХ ГОСУДАРСТВЕННЫХ И МУНИЦИПАЛЬНЫХ СЛУЖАЩИХ</a:t>
            </a:r>
          </a:p>
          <a:p>
            <a:endParaRPr lang="ru-RU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		</a:t>
            </a:r>
          </a:p>
        </p:txBody>
      </p:sp>
      <p:graphicFrame>
        <p:nvGraphicFramePr>
          <p:cNvPr id="2" name="Таблица 4">
            <a:extLst>
              <a:ext uri="{FF2B5EF4-FFF2-40B4-BE49-F238E27FC236}">
                <a16:creationId xmlns:a16="http://schemas.microsoft.com/office/drawing/2014/main" id="{36A4136D-F928-4388-990D-51011D1971B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4136929"/>
              </p:ext>
            </p:extLst>
          </p:nvPr>
        </p:nvGraphicFramePr>
        <p:xfrm>
          <a:off x="1283515" y="5471912"/>
          <a:ext cx="10645629" cy="11887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852096">
                  <a:extLst>
                    <a:ext uri="{9D8B030D-6E8A-4147-A177-3AD203B41FA5}">
                      <a16:colId xmlns:a16="http://schemas.microsoft.com/office/drawing/2014/main" val="2300360792"/>
                    </a:ext>
                  </a:extLst>
                </a:gridCol>
                <a:gridCol w="2793533">
                  <a:extLst>
                    <a:ext uri="{9D8B030D-6E8A-4147-A177-3AD203B41FA5}">
                      <a16:colId xmlns:a16="http://schemas.microsoft.com/office/drawing/2014/main" val="402161560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18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Научный руководитель:</a:t>
                      </a:r>
                    </a:p>
                    <a:p>
                      <a:r>
                        <a:rPr lang="ru-RU" sz="18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Вареник Мария Сергеевна,</a:t>
                      </a:r>
                    </a:p>
                    <a:p>
                      <a:r>
                        <a:rPr lang="ru-RU" sz="18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кандидат социологических наук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Студент 1 курса: Австрийская Александра Алексеевна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2993118471"/>
                  </a:ext>
                </a:extLst>
              </a:tr>
            </a:tbl>
          </a:graphicData>
        </a:graphic>
      </p:graphicFrame>
      <p:graphicFrame>
        <p:nvGraphicFramePr>
          <p:cNvPr id="5" name="Таблица 8">
            <a:extLst>
              <a:ext uri="{FF2B5EF4-FFF2-40B4-BE49-F238E27FC236}">
                <a16:creationId xmlns:a16="http://schemas.microsoft.com/office/drawing/2014/main" id="{4D43F655-B682-4B1E-B2A3-2BE532865E0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0374458"/>
              </p:ext>
            </p:extLst>
          </p:nvPr>
        </p:nvGraphicFramePr>
        <p:xfrm>
          <a:off x="9726450" y="3225660"/>
          <a:ext cx="1702965" cy="207773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702965">
                  <a:extLst>
                    <a:ext uri="{9D8B030D-6E8A-4147-A177-3AD203B41FA5}">
                      <a16:colId xmlns:a16="http://schemas.microsoft.com/office/drawing/2014/main" val="3655017921"/>
                    </a:ext>
                  </a:extLst>
                </a:gridCol>
              </a:tblGrid>
              <a:tr h="2077734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600" b="1" kern="12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ФОТО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92813700"/>
                  </a:ext>
                </a:extLst>
              </a:tr>
            </a:tbl>
          </a:graphicData>
        </a:graphic>
      </p:graphicFrame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46C66957-2CD0-4DE7-AE05-D5E2807EFF93}"/>
              </a:ext>
            </a:extLst>
          </p:cNvPr>
          <p:cNvSpPr/>
          <p:nvPr/>
        </p:nvSpPr>
        <p:spPr>
          <a:xfrm>
            <a:off x="5182665" y="89950"/>
            <a:ext cx="687056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ru-RU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МГУ имени </a:t>
            </a:r>
            <a:r>
              <a:rPr lang="ru-RU" u="sng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М.В.Ломоносова</a:t>
            </a:r>
            <a:endParaRPr lang="ru-RU" u="sng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>
              <a:lnSpc>
                <a:spcPct val="100000"/>
              </a:lnSpc>
              <a:spcBef>
                <a:spcPts val="0"/>
              </a:spcBef>
            </a:pPr>
            <a:endParaRPr lang="ru-RU" u="sng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ru-RU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Высшая школа государственного администрирования</a:t>
            </a:r>
          </a:p>
        </p:txBody>
      </p:sp>
      <p:pic>
        <p:nvPicPr>
          <p:cNvPr id="4" name="Рисунок 3" descr="Изображение выглядит как человек, стена, в помещении, женщина&#10;&#10;Автоматически созданное описание">
            <a:extLst>
              <a:ext uri="{FF2B5EF4-FFF2-40B4-BE49-F238E27FC236}">
                <a16:creationId xmlns:a16="http://schemas.microsoft.com/office/drawing/2014/main" id="{FF305977-535D-A947-BB1F-27311C95D7E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8" t="21666" r="5932" b="8438"/>
          <a:stretch/>
        </p:blipFill>
        <p:spPr>
          <a:xfrm>
            <a:off x="9726449" y="3095155"/>
            <a:ext cx="1702965" cy="2208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5549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одзаголовок 2"/>
          <p:cNvSpPr txBox="1">
            <a:spLocks/>
          </p:cNvSpPr>
          <p:nvPr/>
        </p:nvSpPr>
        <p:spPr>
          <a:xfrm>
            <a:off x="59963" y="6479193"/>
            <a:ext cx="997731" cy="37880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0"/>
              </a:spcAft>
              <a:buClr>
                <a:srgbClr val="FF0101">
                  <a:lumMod val="75000"/>
                </a:srgbClr>
              </a:buClr>
              <a:buNone/>
            </a:pPr>
            <a:r>
              <a:rPr lang="ru-RU" sz="800" b="1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2021-2023 гг.</a:t>
            </a:r>
          </a:p>
        </p:txBody>
      </p:sp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CC7ED292-CA6B-4419-89BA-52487CD1B8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275" y="227077"/>
            <a:ext cx="9838081" cy="10620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Основные цели системы патриотического воспитания будущих государственных и муниципальных служащих</a:t>
            </a:r>
          </a:p>
        </p:txBody>
      </p:sp>
      <p:graphicFrame>
        <p:nvGraphicFramePr>
          <p:cNvPr id="2" name="Схема 1">
            <a:extLst>
              <a:ext uri="{FF2B5EF4-FFF2-40B4-BE49-F238E27FC236}">
                <a16:creationId xmlns:a16="http://schemas.microsoft.com/office/drawing/2014/main" id="{482C08B5-171B-4B47-904C-0D4B7B0D15F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92227215"/>
              </p:ext>
            </p:extLst>
          </p:nvPr>
        </p:nvGraphicFramePr>
        <p:xfrm>
          <a:off x="2179637" y="1690688"/>
          <a:ext cx="8863013" cy="40206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cxnSp>
        <p:nvCxnSpPr>
          <p:cNvPr id="4" name="Прямая со стрелкой 3">
            <a:extLst>
              <a:ext uri="{FF2B5EF4-FFF2-40B4-BE49-F238E27FC236}">
                <a16:creationId xmlns:a16="http://schemas.microsoft.com/office/drawing/2014/main" id="{D878C24A-72FE-B244-A062-4C76D110868C}"/>
              </a:ext>
            </a:extLst>
          </p:cNvPr>
          <p:cNvCxnSpPr>
            <a:cxnSpLocks/>
          </p:cNvCxnSpPr>
          <p:nvPr/>
        </p:nvCxnSpPr>
        <p:spPr>
          <a:xfrm flipH="1">
            <a:off x="3703899" y="1690688"/>
            <a:ext cx="2907245" cy="70527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Прямая со стрелкой 7">
            <a:extLst>
              <a:ext uri="{FF2B5EF4-FFF2-40B4-BE49-F238E27FC236}">
                <a16:creationId xmlns:a16="http://schemas.microsoft.com/office/drawing/2014/main" id="{18C6059C-A029-BA40-BBEB-8A21DAF519DE}"/>
              </a:ext>
            </a:extLst>
          </p:cNvPr>
          <p:cNvCxnSpPr>
            <a:cxnSpLocks/>
          </p:cNvCxnSpPr>
          <p:nvPr/>
        </p:nvCxnSpPr>
        <p:spPr>
          <a:xfrm>
            <a:off x="6611143" y="1690688"/>
            <a:ext cx="2770519" cy="70527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2050" name="Picture 2">
            <a:extLst>
              <a:ext uri="{FF2B5EF4-FFF2-40B4-BE49-F238E27FC236}">
                <a16:creationId xmlns:a16="http://schemas.microsoft.com/office/drawing/2014/main" id="{0201839C-93C3-2740-8E60-0FECB61215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62765">
            <a:off x="9567215" y="4305781"/>
            <a:ext cx="2586942" cy="2586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CD53D0A4-FC91-1944-BCE0-9DCDC411CE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694" y="4296739"/>
            <a:ext cx="3768949" cy="2829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77828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2805DE-EA98-6E49-937F-4330F87F81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Основные признаки патриотизма </a:t>
            </a:r>
          </a:p>
        </p:txBody>
      </p:sp>
      <p:graphicFrame>
        <p:nvGraphicFramePr>
          <p:cNvPr id="4" name="Схема 3">
            <a:extLst>
              <a:ext uri="{FF2B5EF4-FFF2-40B4-BE49-F238E27FC236}">
                <a16:creationId xmlns:a16="http://schemas.microsoft.com/office/drawing/2014/main" id="{DC4CAD5E-AA1B-694A-84F1-59A2036419E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9642795"/>
              </p:ext>
            </p:extLst>
          </p:nvPr>
        </p:nvGraphicFramePr>
        <p:xfrm>
          <a:off x="957942" y="1045029"/>
          <a:ext cx="11234057" cy="51747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8363449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D692C2-4390-634D-93F6-2FF6B6D3D3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/>
              <a:t>Государственная программа «Патриотическое воспитание граждан Российской Федерации на 2006-2010 годы» </a:t>
            </a:r>
            <a:br>
              <a:rPr lang="ru-RU" dirty="0"/>
            </a:br>
            <a:endParaRPr lang="ru-RU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327B8E7-9938-9040-B855-7F73A83BB58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692274" y="1799546"/>
            <a:ext cx="10303782" cy="4529137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ru-RU" sz="2000" dirty="0"/>
              <a:t>Основной целью Программы являлось </a:t>
            </a:r>
            <a:r>
              <a:rPr lang="ru-RU" sz="2000" u="sng" dirty="0"/>
              <a:t>совершенствование системы патриотического воспитания</a:t>
            </a:r>
            <a:r>
              <a:rPr lang="ru-RU" sz="2000" dirty="0"/>
              <a:t>, обеспечивающей развитие России как свободного, демократического государства, формирование у граждан Российской Федерации высокого патриотического сознания, верности Отечеству, готовности к выполнению конституционных обязанностей.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765B5A4E-035B-A443-B194-76BFE60A22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49"/>
          <a:stretch/>
        </p:blipFill>
        <p:spPr bwMode="auto">
          <a:xfrm>
            <a:off x="1061357" y="4049485"/>
            <a:ext cx="11130643" cy="2808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13147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B547EE3-39D0-214B-AEB9-707E1780AC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274" y="197863"/>
            <a:ext cx="9838081" cy="1282593"/>
          </a:xfrm>
        </p:spPr>
        <p:txBody>
          <a:bodyPr>
            <a:normAutofit/>
          </a:bodyPr>
          <a:lstStyle/>
          <a:p>
            <a:pPr algn="ctr"/>
            <a:r>
              <a:rPr lang="ru-RU" sz="3600" dirty="0">
                <a:effectLst/>
              </a:rPr>
              <a:t>«Патриотическое воспитание граждан Российской Федерации на 2011-2015 годы» </a:t>
            </a:r>
            <a:endParaRPr lang="ru-RU" sz="3600" dirty="0"/>
          </a:p>
        </p:txBody>
      </p:sp>
      <p:graphicFrame>
        <p:nvGraphicFramePr>
          <p:cNvPr id="5" name="Схема 4">
            <a:extLst>
              <a:ext uri="{FF2B5EF4-FFF2-40B4-BE49-F238E27FC236}">
                <a16:creationId xmlns:a16="http://schemas.microsoft.com/office/drawing/2014/main" id="{819D5BFD-F74F-5749-A0F4-DA6BE4BC538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47155364"/>
              </p:ext>
            </p:extLst>
          </p:nvPr>
        </p:nvGraphicFramePr>
        <p:xfrm>
          <a:off x="1692274" y="1480456"/>
          <a:ext cx="9988439" cy="52558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8760695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D35F481-D6E6-3C42-9E56-5DE95FA1AB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274" y="152801"/>
            <a:ext cx="9838081" cy="1062000"/>
          </a:xfrm>
        </p:spPr>
        <p:txBody>
          <a:bodyPr/>
          <a:lstStyle/>
          <a:p>
            <a:pPr algn="ctr"/>
            <a:r>
              <a:rPr lang="ru-RU" dirty="0"/>
              <a:t>Федеральный проект «Патриотическое воспитание» 2021-2024</a:t>
            </a:r>
          </a:p>
        </p:txBody>
      </p:sp>
      <p:pic>
        <p:nvPicPr>
          <p:cNvPr id="5" name="Рисунок 4" descr="Изображение выглядит как текст, человек, в помещении, монитор&#10;&#10;Автоматически созданное описание">
            <a:extLst>
              <a:ext uri="{FF2B5EF4-FFF2-40B4-BE49-F238E27FC236}">
                <a16:creationId xmlns:a16="http://schemas.microsoft.com/office/drawing/2014/main" id="{F45B708E-9198-2F46-BB2E-EA6B204F2E3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23" t="20317" r="12093" b="52065"/>
          <a:stretch/>
        </p:blipFill>
        <p:spPr>
          <a:xfrm>
            <a:off x="1692274" y="5336796"/>
            <a:ext cx="5205755" cy="1168776"/>
          </a:xfrm>
          <a:prstGeom prst="rect">
            <a:avLst/>
          </a:prstGeom>
        </p:spPr>
      </p:pic>
      <p:pic>
        <p:nvPicPr>
          <p:cNvPr id="7" name="Рисунок 6" descr="Изображение выглядит как текст, снимок экрана, монитор, телевидение&#10;&#10;Автоматически созданное описание">
            <a:extLst>
              <a:ext uri="{FF2B5EF4-FFF2-40B4-BE49-F238E27FC236}">
                <a16:creationId xmlns:a16="http://schemas.microsoft.com/office/drawing/2014/main" id="{54CB2016-839C-1A4E-8130-750CF5F8B8C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93" t="11111" r="19642" b="19048"/>
          <a:stretch/>
        </p:blipFill>
        <p:spPr>
          <a:xfrm>
            <a:off x="7145160" y="2345147"/>
            <a:ext cx="4863626" cy="299164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EC424AD-3737-E74F-BED4-585208B5048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08" t="8889" r="11608"/>
          <a:stretch/>
        </p:blipFill>
        <p:spPr>
          <a:xfrm>
            <a:off x="1692274" y="1347990"/>
            <a:ext cx="5205755" cy="3855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6301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2" name="Picture 6">
            <a:extLst>
              <a:ext uri="{FF2B5EF4-FFF2-40B4-BE49-F238E27FC236}">
                <a16:creationId xmlns:a16="http://schemas.microsoft.com/office/drawing/2014/main" id="{5108A66A-E407-1247-9725-F78B7D593E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989" y="375557"/>
            <a:ext cx="10150702" cy="6743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F42D47-FDB8-5049-BC62-F90B911B2F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275" y="107175"/>
            <a:ext cx="9838081" cy="10620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Принципы на которых основана система воспитания патриотизма у будущих гражданских и муниципальных служащих </a:t>
            </a:r>
          </a:p>
        </p:txBody>
      </p:sp>
      <p:graphicFrame>
        <p:nvGraphicFramePr>
          <p:cNvPr id="4" name="Схема 3">
            <a:extLst>
              <a:ext uri="{FF2B5EF4-FFF2-40B4-BE49-F238E27FC236}">
                <a16:creationId xmlns:a16="http://schemas.microsoft.com/office/drawing/2014/main" id="{3FCA1C3A-CC86-7C41-B4AE-19A77CC6AD4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54102146"/>
              </p:ext>
            </p:extLst>
          </p:nvPr>
        </p:nvGraphicFramePr>
        <p:xfrm>
          <a:off x="1192192" y="1331089"/>
          <a:ext cx="10787605" cy="56137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100" name="Picture 4">
            <a:extLst>
              <a:ext uri="{FF2B5EF4-FFF2-40B4-BE49-F238E27FC236}">
                <a16:creationId xmlns:a16="http://schemas.microsoft.com/office/drawing/2014/main" id="{697903E4-5076-FC4E-95D6-6596E5AA43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0188" y="4065814"/>
            <a:ext cx="2792186" cy="2792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67403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4B0D13-58F2-CD4E-9C96-088BCE5D92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/>
              <a:t>В систему патриотического воспитания будущих государственных и муниципальных служащих входит: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2922E4C1-826E-5A40-8F74-B54B88A9E7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315" y="1845498"/>
            <a:ext cx="12192000" cy="3681413"/>
          </a:xfrm>
          <a:prstGeom prst="rect">
            <a:avLst/>
          </a:prstGeom>
          <a:noFill/>
        </p:spPr>
      </p:pic>
      <p:graphicFrame>
        <p:nvGraphicFramePr>
          <p:cNvPr id="4" name="Схема 3">
            <a:extLst>
              <a:ext uri="{FF2B5EF4-FFF2-40B4-BE49-F238E27FC236}">
                <a16:creationId xmlns:a16="http://schemas.microsoft.com/office/drawing/2014/main" id="{6FD1CC31-2FB6-5045-9698-D9C53C140A6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56595623"/>
              </p:ext>
            </p:extLst>
          </p:nvPr>
        </p:nvGraphicFramePr>
        <p:xfrm>
          <a:off x="1692274" y="1897516"/>
          <a:ext cx="9837738" cy="45291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8327081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AC90BB-65E3-6242-90E3-4ACA4A282B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1931" y="350664"/>
            <a:ext cx="9838081" cy="575021"/>
          </a:xfrm>
        </p:spPr>
        <p:txBody>
          <a:bodyPr/>
          <a:lstStyle/>
          <a:p>
            <a:pPr algn="ctr"/>
            <a:r>
              <a:rPr lang="ru-RU" dirty="0"/>
              <a:t>Заключение</a:t>
            </a:r>
          </a:p>
        </p:txBody>
      </p:sp>
      <p:graphicFrame>
        <p:nvGraphicFramePr>
          <p:cNvPr id="4" name="Схема 3">
            <a:extLst>
              <a:ext uri="{FF2B5EF4-FFF2-40B4-BE49-F238E27FC236}">
                <a16:creationId xmlns:a16="http://schemas.microsoft.com/office/drawing/2014/main" id="{2E10B0EA-9530-E14C-96E1-EACE0AD3E38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14339236"/>
              </p:ext>
            </p:extLst>
          </p:nvPr>
        </p:nvGraphicFramePr>
        <p:xfrm>
          <a:off x="1692275" y="1690688"/>
          <a:ext cx="9837738" cy="45291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63004382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Другая 5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EFC3C8"/>
      </a:accent1>
      <a:accent2>
        <a:srgbClr val="D86B77"/>
      </a:accent2>
      <a:accent3>
        <a:srgbClr val="1B587C"/>
      </a:accent3>
      <a:accent4>
        <a:srgbClr val="BF3242"/>
      </a:accent4>
      <a:accent5>
        <a:srgbClr val="14425D"/>
      </a:accent5>
      <a:accent6>
        <a:srgbClr val="C19859"/>
      </a:accent6>
      <a:hlink>
        <a:srgbClr val="6B9F25"/>
      </a:hlink>
      <a:folHlink>
        <a:srgbClr val="B26B02"/>
      </a:folHlink>
    </a:clrScheme>
    <a:fontScheme name="Другая 1">
      <a:majorFont>
        <a:latin typeface="Inter SemiBold"/>
        <a:ea typeface=""/>
        <a:cs typeface=""/>
      </a:majorFont>
      <a:minorFont>
        <a:latin typeface="Inter ExtraLight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МГУ Шаблон 0806" id="{F6C44D81-FC3E-2944-AD63-97354425985D}" vid="{452F2ECD-8971-B144-9C8B-B2B5580565D1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1532</TotalTime>
  <Words>609</Words>
  <Application>Microsoft Macintosh PowerPoint</Application>
  <PresentationFormat>Широкоэкранный</PresentationFormat>
  <Paragraphs>71</Paragraphs>
  <Slides>10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6" baseType="lpstr">
      <vt:lpstr>Arial</vt:lpstr>
      <vt:lpstr>Calibri</vt:lpstr>
      <vt:lpstr>Inter ExtraLight</vt:lpstr>
      <vt:lpstr>Inter SemiBold</vt:lpstr>
      <vt:lpstr>Wingdings</vt:lpstr>
      <vt:lpstr>Тема Office</vt:lpstr>
      <vt:lpstr>Презентация PowerPoint</vt:lpstr>
      <vt:lpstr>Основные цели системы патриотического воспитания будущих государственных и муниципальных служащих</vt:lpstr>
      <vt:lpstr>Основные признаки патриотизма </vt:lpstr>
      <vt:lpstr>Государственная программа «Патриотическое воспитание граждан Российской Федерации на 2006-2010 годы»  </vt:lpstr>
      <vt:lpstr>«Патриотическое воспитание граждан Российской Федерации на 2011-2015 годы» </vt:lpstr>
      <vt:lpstr>Федеральный проект «Патриотическое воспитание» 2021-2024</vt:lpstr>
      <vt:lpstr>Принципы на которых основана система воспитания патриотизма у будущих гражданских и муниципальных служащих </vt:lpstr>
      <vt:lpstr>В систему патриотического воспитания будущих государственных и муниципальных служащих входит:</vt:lpstr>
      <vt:lpstr>Заключение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ВЫСШАЯ ШКОЛА ГОСУДАРСТВЕННОГО АДМИНИСТРИРОВАНИЯ</dc:title>
  <dc:creator>karina otarova</dc:creator>
  <cp:lastModifiedBy>Alexandra Avstriyskaya</cp:lastModifiedBy>
  <cp:revision>109</cp:revision>
  <dcterms:created xsi:type="dcterms:W3CDTF">2022-06-08T19:18:59Z</dcterms:created>
  <dcterms:modified xsi:type="dcterms:W3CDTF">2023-04-13T19:52:33Z</dcterms:modified>
</cp:coreProperties>
</file>