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6" r:id="rId2"/>
    <p:sldId id="287" r:id="rId3"/>
    <p:sldId id="393" r:id="rId4"/>
    <p:sldId id="394" r:id="rId5"/>
    <p:sldId id="395" r:id="rId6"/>
    <p:sldId id="40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39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CF3"/>
    <a:srgbClr val="D0D6E6"/>
    <a:srgbClr val="F0626B"/>
    <a:srgbClr val="E18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6"/>
    <p:restoredTop sz="95761"/>
  </p:normalViewPr>
  <p:slideViewPr>
    <p:cSldViewPr snapToGrid="0" showGuides="1">
      <p:cViewPr varScale="1">
        <p:scale>
          <a:sx n="116" d="100"/>
          <a:sy n="116" d="100"/>
        </p:scale>
        <p:origin x="81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E9229CD-1E50-49B6-BE57-0FE95BD1D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30C6D4-B069-42CA-B07C-37374BE295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7C28A-312D-47F3-8473-D38A81B00B2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9C3710-BBDE-491D-8DCF-1D2BE90A66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7EBFC9-F630-47C7-A02D-F71AB9DD3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585C1-5B73-4BC2-A4CE-6B223B444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311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A7B9B-2350-4130-9D0E-DE2CF81FC9D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0BC89-D448-469E-BB90-AC2906C14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62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6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>
            <a:extLst>
              <a:ext uri="{FF2B5EF4-FFF2-40B4-BE49-F238E27FC236}">
                <a16:creationId xmlns:a16="http://schemas.microsoft.com/office/drawing/2014/main" id="{89B2BE01-5661-A230-B1CD-44CEDB6A3E9B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16B778-0F18-F88F-A909-4C0207CAAE95}"/>
              </a:ext>
            </a:extLst>
          </p:cNvPr>
          <p:cNvSpPr/>
          <p:nvPr userDrawn="1"/>
        </p:nvSpPr>
        <p:spPr>
          <a:xfrm>
            <a:off x="1059512" y="0"/>
            <a:ext cx="11154712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413F0F1-5B34-029F-632D-B178B93A8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5160" y="2291494"/>
            <a:ext cx="7309379" cy="1765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/>
            </a:br>
            <a:r>
              <a:rPr lang="ru-RU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1E62C4D8-7C5B-B436-9DC1-AA2002CFA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5853" y="4144134"/>
            <a:ext cx="7309379" cy="548371"/>
          </a:xfr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A3F7F8-8A73-3112-983C-3B737A3DACC0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hlinkClick r:id="rId3"/>
            <a:extLst>
              <a:ext uri="{FF2B5EF4-FFF2-40B4-BE49-F238E27FC236}">
                <a16:creationId xmlns:a16="http://schemas.microsoft.com/office/drawing/2014/main" id="{677894EA-9CD9-DDF6-507E-5E4457D7A2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5635" y="344411"/>
            <a:ext cx="530916" cy="529335"/>
          </a:xfrm>
          <a:prstGeom prst="rect">
            <a:avLst/>
          </a:prstGeom>
        </p:spPr>
      </p:pic>
      <p:pic>
        <p:nvPicPr>
          <p:cNvPr id="78" name="Рисунок 77">
            <a:hlinkClick r:id="rId3"/>
            <a:extLst>
              <a:ext uri="{FF2B5EF4-FFF2-40B4-BE49-F238E27FC236}">
                <a16:creationId xmlns:a16="http://schemas.microsoft.com/office/drawing/2014/main" id="{5E1A9132-FE6F-459D-9DD9-C5B3360758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1" y="5010922"/>
            <a:ext cx="664465" cy="15026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9375AB-A242-4921-BC4A-7981245A32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33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 descr="Изображение выглядит как небо, внешний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9E3366D9-DF71-998B-A864-7945D80B3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6492" r="29488" b="16131"/>
          <a:stretch/>
        </p:blipFill>
        <p:spPr>
          <a:xfrm>
            <a:off x="1036008" y="-1270"/>
            <a:ext cx="11183989" cy="6859270"/>
          </a:xfrm>
          <a:prstGeom prst="rect">
            <a:avLst/>
          </a:prstGeom>
        </p:spPr>
      </p:pic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CFF5B896-D2EC-6E60-F4D7-BCF5B6BDEC8F}"/>
              </a:ext>
            </a:extLst>
          </p:cNvPr>
          <p:cNvSpPr/>
          <p:nvPr userDrawn="1"/>
        </p:nvSpPr>
        <p:spPr>
          <a:xfrm>
            <a:off x="1036008" y="-1270"/>
            <a:ext cx="11183989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C1438B-ED55-08F0-6C5D-C54BE782DD70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E54CB439-0EC6-0848-DDC3-6BF944F92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170296B5-9B0D-18B7-7C9F-8665A08FB431}"/>
              </a:ext>
            </a:extLst>
          </p:cNvPr>
          <p:cNvSpPr/>
          <p:nvPr userDrawn="1"/>
        </p:nvSpPr>
        <p:spPr>
          <a:xfrm>
            <a:off x="1722438" y="1091565"/>
            <a:ext cx="5839898" cy="46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81380A6A-C0B5-07FA-0095-FA71FB3AA1F3}"/>
              </a:ext>
            </a:extLst>
          </p:cNvPr>
          <p:cNvSpPr/>
          <p:nvPr userDrawn="1"/>
        </p:nvSpPr>
        <p:spPr>
          <a:xfrm>
            <a:off x="6956855" y="1711411"/>
            <a:ext cx="4576334" cy="34351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F0819C8A-A32A-DCAF-6DC0-E27F0620D339}"/>
              </a:ext>
            </a:extLst>
          </p:cNvPr>
          <p:cNvSpPr/>
          <p:nvPr userDrawn="1"/>
        </p:nvSpPr>
        <p:spPr>
          <a:xfrm>
            <a:off x="6820930" y="2452817"/>
            <a:ext cx="284205" cy="1952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Рисунок 106">
            <a:extLst>
              <a:ext uri="{FF2B5EF4-FFF2-40B4-BE49-F238E27FC236}">
                <a16:creationId xmlns:a16="http://schemas.microsoft.com/office/drawing/2014/main" id="{862D787A-F321-898D-AFBF-C994E04BEED7}"/>
              </a:ext>
            </a:extLst>
          </p:cNvPr>
          <p:cNvSpPr>
            <a:spLocks noGrp="1" noChangeAspect="1"/>
          </p:cNvSpPr>
          <p:nvPr userDrawn="1">
            <p:ph type="pic" sz="quarter" idx="10"/>
          </p:nvPr>
        </p:nvSpPr>
        <p:spPr>
          <a:xfrm>
            <a:off x="8558997" y="2010157"/>
            <a:ext cx="1429200" cy="1429200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8" name="Текст 24">
            <a:extLst>
              <a:ext uri="{FF2B5EF4-FFF2-40B4-BE49-F238E27FC236}">
                <a16:creationId xmlns:a16="http://schemas.microsoft.com/office/drawing/2014/main" id="{F2F47F17-C72A-20B8-2EC9-EF1ECB542A8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399737" y="3936831"/>
            <a:ext cx="3835529" cy="9911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9" name="Заголовок 1">
            <a:extLst>
              <a:ext uri="{FF2B5EF4-FFF2-40B4-BE49-F238E27FC236}">
                <a16:creationId xmlns:a16="http://schemas.microsoft.com/office/drawing/2014/main" id="{9C793C0A-DAFD-9C9A-FB73-C5058465648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105842" y="1374111"/>
            <a:ext cx="4263208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D813DA6D-420F-1204-2DBE-CE889D15C18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133265" y="2760837"/>
            <a:ext cx="4261661" cy="26218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1D0B2648-93B5-4536-C933-F042ECBE6263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399737" y="3661422"/>
            <a:ext cx="3835529" cy="228203"/>
          </a:xfrm>
        </p:spPr>
        <p:txBody>
          <a:bodyPr lIns="0" tIns="0" rIns="0" bIns="0" anchor="t" anchorCtr="1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3"/>
            <a:extLst>
              <a:ext uri="{FF2B5EF4-FFF2-40B4-BE49-F238E27FC236}">
                <a16:creationId xmlns:a16="http://schemas.microsoft.com/office/drawing/2014/main" id="{09E8978C-E608-48B9-8954-95DD60AD03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77D9D73-9243-4ECE-872B-4C960C0DD44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64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12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1350" userDrawn="1">
          <p15:clr>
            <a:srgbClr val="FBAE40"/>
          </p15:clr>
        </p15:guide>
        <p15:guide id="9" pos="41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BD173F79-53C6-AA6A-F4FC-231E7A0DF919}"/>
              </a:ext>
            </a:extLst>
          </p:cNvPr>
          <p:cNvSpPr/>
          <p:nvPr userDrawn="1"/>
        </p:nvSpPr>
        <p:spPr>
          <a:xfrm>
            <a:off x="1723079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486B3A-95C7-3E39-298A-20F287EF7B03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CC25B7EE-88B4-C44B-D8E2-861541ECE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6" name="Рисунок 39">
            <a:extLst>
              <a:ext uri="{FF2B5EF4-FFF2-40B4-BE49-F238E27FC236}">
                <a16:creationId xmlns:a16="http://schemas.microsoft.com/office/drawing/2014/main" id="{68DA6C7E-BC94-3C97-C4D7-8CBFB564A100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E7648C65-7E31-3E8B-1061-8FEBBA1AF8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Текст 24">
            <a:extLst>
              <a:ext uri="{FF2B5EF4-FFF2-40B4-BE49-F238E27FC236}">
                <a16:creationId xmlns:a16="http://schemas.microsoft.com/office/drawing/2014/main" id="{D91B5219-F84F-4498-781A-EE13BEC1D1A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4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E1760BE7-6D27-FF6D-B50E-E7EB88BBFDF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97044" y="2763174"/>
            <a:ext cx="6244258" cy="51136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AE606EBC-18F8-943B-ED75-B0F5D4BA9419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03207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E0D86FE1-85EE-E9B1-6982-38DCFD12BF48}"/>
              </a:ext>
            </a:extLst>
          </p:cNvPr>
          <p:cNvSpPr/>
          <p:nvPr userDrawn="1"/>
        </p:nvSpPr>
        <p:spPr>
          <a:xfrm rot="5400000" flipH="1">
            <a:off x="3056535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8BFC3425-C0E6-D6DF-FE89-066BDDFEDBEA}"/>
              </a:ext>
            </a:extLst>
          </p:cNvPr>
          <p:cNvSpPr/>
          <p:nvPr userDrawn="1"/>
        </p:nvSpPr>
        <p:spPr>
          <a:xfrm>
            <a:off x="5128932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51940EE1-4A01-9939-B2E3-DA58D8E77686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309060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B5089E85-19CA-7382-148B-A796C7328CE3}"/>
              </a:ext>
            </a:extLst>
          </p:cNvPr>
          <p:cNvSpPr/>
          <p:nvPr userDrawn="1"/>
        </p:nvSpPr>
        <p:spPr>
          <a:xfrm rot="5400000" flipH="1">
            <a:off x="6462388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FD926DA3-B3AA-794A-B2FB-EF4580666796}"/>
              </a:ext>
            </a:extLst>
          </p:cNvPr>
          <p:cNvSpPr/>
          <p:nvPr userDrawn="1"/>
        </p:nvSpPr>
        <p:spPr>
          <a:xfrm>
            <a:off x="1723079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98FC3508-1424-577D-BC96-2855FE8F416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903207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EDE7640A-4CCC-01DF-B035-A5B0C87689A9}"/>
              </a:ext>
            </a:extLst>
          </p:cNvPr>
          <p:cNvSpPr/>
          <p:nvPr userDrawn="1"/>
        </p:nvSpPr>
        <p:spPr>
          <a:xfrm rot="5400000" flipH="1">
            <a:off x="3056535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53A37A6-A02C-19DD-683D-13DE5778CE14}"/>
              </a:ext>
            </a:extLst>
          </p:cNvPr>
          <p:cNvSpPr/>
          <p:nvPr userDrawn="1"/>
        </p:nvSpPr>
        <p:spPr>
          <a:xfrm>
            <a:off x="5128932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BBED5334-A869-6CC1-145D-03DF0B229D3C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5309060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75953F19-0FF4-4CFE-CC14-CD1BEB2598F0}"/>
              </a:ext>
            </a:extLst>
          </p:cNvPr>
          <p:cNvSpPr/>
          <p:nvPr userDrawn="1"/>
        </p:nvSpPr>
        <p:spPr>
          <a:xfrm rot="5400000" flipH="1">
            <a:off x="6462388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hlinkClick r:id="rId2"/>
            <a:extLst>
              <a:ext uri="{FF2B5EF4-FFF2-40B4-BE49-F238E27FC236}">
                <a16:creationId xmlns:a16="http://schemas.microsoft.com/office/drawing/2014/main" id="{45850E90-81D8-4A40-A040-737DEF501E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9321B6C-D5D8-4B31-8C0A-1B0B0D967E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90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4" userDrawn="1">
          <p15:clr>
            <a:srgbClr val="FBAE40"/>
          </p15:clr>
        </p15:guide>
        <p15:guide id="8" pos="53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F1B54E-77A0-2F6B-6251-EB79CC9DAA63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F578E172-520C-EC48-A48B-AE7A0F0DE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7" name="Заголовок 1">
            <a:extLst>
              <a:ext uri="{FF2B5EF4-FFF2-40B4-BE49-F238E27FC236}">
                <a16:creationId xmlns:a16="http://schemas.microsoft.com/office/drawing/2014/main" id="{625D6996-ABE0-2283-5153-08B864AA4B9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8" name="Текст 24">
            <a:extLst>
              <a:ext uri="{FF2B5EF4-FFF2-40B4-BE49-F238E27FC236}">
                <a16:creationId xmlns:a16="http://schemas.microsoft.com/office/drawing/2014/main" id="{64F747F8-A6EA-E19C-1F4E-2D4D20CED716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08430" y="1670022"/>
            <a:ext cx="9821925" cy="9684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0" name="Рисунок 89">
            <a:extLst>
              <a:ext uri="{FF2B5EF4-FFF2-40B4-BE49-F238E27FC236}">
                <a16:creationId xmlns:a16="http://schemas.microsoft.com/office/drawing/2014/main" id="{5C23556E-16B5-93DF-88E4-C4E63166E021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7208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1" name="Рисунок 89">
            <a:extLst>
              <a:ext uri="{FF2B5EF4-FFF2-40B4-BE49-F238E27FC236}">
                <a16:creationId xmlns:a16="http://schemas.microsoft.com/office/drawing/2014/main" id="{9ED2DC1C-0D9D-E1A1-DBAB-999CA7DED10F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42862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92" name="Рисунок 89">
            <a:extLst>
              <a:ext uri="{FF2B5EF4-FFF2-40B4-BE49-F238E27FC236}">
                <a16:creationId xmlns:a16="http://schemas.microsoft.com/office/drawing/2014/main" id="{9DFD902F-2691-32B8-9612-4E33E7611245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68516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93" name="Рисунок 89">
            <a:extLst>
              <a:ext uri="{FF2B5EF4-FFF2-40B4-BE49-F238E27FC236}">
                <a16:creationId xmlns:a16="http://schemas.microsoft.com/office/drawing/2014/main" id="{9FD2D451-4E32-EA27-9765-E31217038AE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9417049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FFB5F8BB-3F8E-2AB4-8103-D6B2DEFB3227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719671" y="3939097"/>
            <a:ext cx="2111375" cy="61188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660207FF-FA4F-AE47-4426-F5E6D3BDB21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2862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35D36C85-9D87-33AC-6472-8555545CC7AC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8516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2FA1905F-93CB-B69D-4571-6F0BDE50FFDE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9416641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4" name="Рисунок 89">
            <a:extLst>
              <a:ext uri="{FF2B5EF4-FFF2-40B4-BE49-F238E27FC236}">
                <a16:creationId xmlns:a16="http://schemas.microsoft.com/office/drawing/2014/main" id="{022CA6DB-E6BE-5D91-CB04-B58AA4B66146}"/>
              </a:ext>
            </a:extLst>
          </p:cNvPr>
          <p:cNvSpPr>
            <a:spLocks noGrp="1"/>
          </p:cNvSpPr>
          <p:nvPr userDrawn="1">
            <p:ph type="pic" sz="quarter" idx="27"/>
          </p:nvPr>
        </p:nvSpPr>
        <p:spPr>
          <a:xfrm>
            <a:off x="17208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5" name="Рисунок 89">
            <a:extLst>
              <a:ext uri="{FF2B5EF4-FFF2-40B4-BE49-F238E27FC236}">
                <a16:creationId xmlns:a16="http://schemas.microsoft.com/office/drawing/2014/main" id="{38A01FB1-CB99-CCCF-FA33-7FB485771063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>
            <a:off x="42862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6" name="Рисунок 89">
            <a:extLst>
              <a:ext uri="{FF2B5EF4-FFF2-40B4-BE49-F238E27FC236}">
                <a16:creationId xmlns:a16="http://schemas.microsoft.com/office/drawing/2014/main" id="{25137577-0B86-D050-2DE5-8C1EEBCBCF30}"/>
              </a:ext>
            </a:extLst>
          </p:cNvPr>
          <p:cNvSpPr>
            <a:spLocks noGrp="1"/>
          </p:cNvSpPr>
          <p:nvPr userDrawn="1">
            <p:ph type="pic" sz="quarter" idx="29"/>
          </p:nvPr>
        </p:nvSpPr>
        <p:spPr>
          <a:xfrm>
            <a:off x="68516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7" name="Рисунок 89">
            <a:extLst>
              <a:ext uri="{FF2B5EF4-FFF2-40B4-BE49-F238E27FC236}">
                <a16:creationId xmlns:a16="http://schemas.microsoft.com/office/drawing/2014/main" id="{2327BEFA-8039-DE60-FE2B-EC4A72B57537}"/>
              </a:ext>
            </a:extLst>
          </p:cNvPr>
          <p:cNvSpPr>
            <a:spLocks noGrp="1"/>
          </p:cNvSpPr>
          <p:nvPr userDrawn="1">
            <p:ph type="pic" sz="quarter" idx="30"/>
          </p:nvPr>
        </p:nvSpPr>
        <p:spPr>
          <a:xfrm>
            <a:off x="9417049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6CDCDFA4-802A-B38C-C25B-5422977D4ACE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719671" y="5852957"/>
            <a:ext cx="2111375" cy="615477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0" name="Текст 24">
            <a:extLst>
              <a:ext uri="{FF2B5EF4-FFF2-40B4-BE49-F238E27FC236}">
                <a16:creationId xmlns:a16="http://schemas.microsoft.com/office/drawing/2014/main" id="{3A1E0FF2-6188-EA43-DC05-751C7C69BA43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2862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CFADC54C-E154-94CE-1587-5DFF051ADBC1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8516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AD8A490A-4233-023C-98FF-33DF88FA4A47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416641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4" name="Рисунок 93">
            <a:hlinkClick r:id="rId2"/>
            <a:extLst>
              <a:ext uri="{FF2B5EF4-FFF2-40B4-BE49-F238E27FC236}">
                <a16:creationId xmlns:a16="http://schemas.microsoft.com/office/drawing/2014/main" id="{AAF7062A-3B10-4D25-B595-91D53D00E5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D5BE8B4-CB92-4E80-ABD7-69701E14E0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6CA12E4-160C-9936-9C05-8125BDE81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/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F696D-9185-FAA9-673F-0E724AC3F312}"/>
              </a:ext>
            </a:extLst>
          </p:cNvPr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9ADB06-3255-F23F-1271-C079ED5FB129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CA516939-6415-2ABA-9679-243DFD15F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6A7FEDE9-4F39-4508-3AA0-A2E8B0109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0" name="Текст 24">
            <a:extLst>
              <a:ext uri="{FF2B5EF4-FFF2-40B4-BE49-F238E27FC236}">
                <a16:creationId xmlns:a16="http://schemas.microsoft.com/office/drawing/2014/main" id="{92A855BF-2159-707B-6C8A-8758E6C8147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1"/>
            <a:ext cx="9809158" cy="128974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15963BE-41A9-D61E-F79B-258632C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1842158" y="3921302"/>
            <a:ext cx="375569" cy="375569"/>
          </a:xfrm>
          <a:prstGeom prst="rect">
            <a:avLst/>
          </a:prstGeom>
        </p:spPr>
      </p:pic>
      <p:sp>
        <p:nvSpPr>
          <p:cNvPr id="83" name="Текст 24">
            <a:extLst>
              <a:ext uri="{FF2B5EF4-FFF2-40B4-BE49-F238E27FC236}">
                <a16:creationId xmlns:a16="http://schemas.microsoft.com/office/drawing/2014/main" id="{53BF2F50-B701-3DA0-5EE4-2A2F12BF8EE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352030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C2D0D94F-C697-53B4-BF88-5CB7932B6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5161430" y="3921302"/>
            <a:ext cx="375569" cy="375569"/>
          </a:xfrm>
          <a:prstGeom prst="rect">
            <a:avLst/>
          </a:prstGeom>
        </p:spPr>
      </p:pic>
      <p:sp>
        <p:nvSpPr>
          <p:cNvPr id="87" name="Текст 24">
            <a:extLst>
              <a:ext uri="{FF2B5EF4-FFF2-40B4-BE49-F238E27FC236}">
                <a16:creationId xmlns:a16="http://schemas.microsoft.com/office/drawing/2014/main" id="{5F8C011E-9EC7-ED66-3CD4-851713F8E51A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671302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BAB95509-4FC4-D57B-AA6A-3CDE7D516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8480702" y="3921302"/>
            <a:ext cx="375569" cy="375569"/>
          </a:xfrm>
          <a:prstGeom prst="rect">
            <a:avLst/>
          </a:prstGeom>
        </p:spPr>
      </p:pic>
      <p:sp>
        <p:nvSpPr>
          <p:cNvPr id="89" name="Текст 24">
            <a:extLst>
              <a:ext uri="{FF2B5EF4-FFF2-40B4-BE49-F238E27FC236}">
                <a16:creationId xmlns:a16="http://schemas.microsoft.com/office/drawing/2014/main" id="{D033A01C-D2D4-D163-74C9-D3ECC2F30813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990574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3"/>
            <a:extLst>
              <a:ext uri="{FF2B5EF4-FFF2-40B4-BE49-F238E27FC236}">
                <a16:creationId xmlns:a16="http://schemas.microsoft.com/office/drawing/2014/main" id="{2990E688-8245-4DCE-9F03-3C27C805ED5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CA0C6E1-B229-4299-A992-B2A0BC4C628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98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6CA12E4-160C-9936-9C05-8125BDE81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/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F696D-9185-FAA9-673F-0E724AC3F312}"/>
              </a:ext>
            </a:extLst>
          </p:cNvPr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9ADB06-3255-F23F-1271-C079ED5FB129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CA516939-6415-2ABA-9679-243DFD15F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6A7FEDE9-4F39-4508-3AA0-A2E8B0109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0" name="Текст 24">
            <a:extLst>
              <a:ext uri="{FF2B5EF4-FFF2-40B4-BE49-F238E27FC236}">
                <a16:creationId xmlns:a16="http://schemas.microsoft.com/office/drawing/2014/main" id="{92A855BF-2159-707B-6C8A-8758E6C8147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0"/>
            <a:ext cx="9809158" cy="130177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15963BE-41A9-D61E-F79B-258632C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1654560" y="3834215"/>
            <a:ext cx="357642" cy="357642"/>
          </a:xfrm>
          <a:prstGeom prst="rect">
            <a:avLst/>
          </a:prstGeom>
        </p:spPr>
      </p:pic>
      <p:sp>
        <p:nvSpPr>
          <p:cNvPr id="83" name="Текст 24">
            <a:extLst>
              <a:ext uri="{FF2B5EF4-FFF2-40B4-BE49-F238E27FC236}">
                <a16:creationId xmlns:a16="http://schemas.microsoft.com/office/drawing/2014/main" id="{53BF2F50-B701-3DA0-5EE4-2A2F12BF8EE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123649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6C699546-67D7-6573-6A15-F5F1D8C6CD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4177907" y="3834215"/>
            <a:ext cx="357642" cy="357642"/>
          </a:xfrm>
          <a:prstGeom prst="rect">
            <a:avLst/>
          </a:prstGeom>
        </p:spPr>
      </p:pic>
      <p:sp>
        <p:nvSpPr>
          <p:cNvPr id="95" name="Текст 24">
            <a:extLst>
              <a:ext uri="{FF2B5EF4-FFF2-40B4-BE49-F238E27FC236}">
                <a16:creationId xmlns:a16="http://schemas.microsoft.com/office/drawing/2014/main" id="{F99130A2-7D4D-E981-DAEE-CA82D0AA770E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640272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7EEF973-C13E-340E-4BF4-0E5F9B5C5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6686439" y="3834215"/>
            <a:ext cx="357642" cy="357642"/>
          </a:xfrm>
          <a:prstGeom prst="rect">
            <a:avLst/>
          </a:prstGeom>
        </p:spPr>
      </p:pic>
      <p:sp>
        <p:nvSpPr>
          <p:cNvPr id="97" name="Текст 24">
            <a:extLst>
              <a:ext uri="{FF2B5EF4-FFF2-40B4-BE49-F238E27FC236}">
                <a16:creationId xmlns:a16="http://schemas.microsoft.com/office/drawing/2014/main" id="{649FEFC1-7644-B2EA-ABBB-85443647054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56895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4D862FEA-F67B-8917-DC57-3F6F581AD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9203061" y="3834215"/>
            <a:ext cx="357642" cy="357642"/>
          </a:xfrm>
          <a:prstGeom prst="rect">
            <a:avLst/>
          </a:prstGeom>
        </p:spPr>
      </p:pic>
      <p:sp>
        <p:nvSpPr>
          <p:cNvPr id="99" name="Текст 24">
            <a:extLst>
              <a:ext uri="{FF2B5EF4-FFF2-40B4-BE49-F238E27FC236}">
                <a16:creationId xmlns:a16="http://schemas.microsoft.com/office/drawing/2014/main" id="{AF7F4E20-85BF-DB26-7DE9-E5F6B1D5AD32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9673518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6" name="Рисунок 85">
            <a:hlinkClick r:id="rId3"/>
            <a:extLst>
              <a:ext uri="{FF2B5EF4-FFF2-40B4-BE49-F238E27FC236}">
                <a16:creationId xmlns:a16="http://schemas.microsoft.com/office/drawing/2014/main" id="{F606DB43-0FF1-4F8A-B0C5-696515C320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64DB95-73ED-4A52-A865-A892EBBC36F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92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2"/>
                </a:solidFill>
              </a:rPr>
              <a:t>05</a:t>
            </a:r>
            <a:endParaRPr lang="ru-RU" sz="4400" spc="-150" baseline="0" dirty="0">
              <a:solidFill>
                <a:schemeClr val="accent2"/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FB6DDDFE-9BC1-4B38-B1D0-CCA466513B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D7F241A-81E3-475B-BDBC-9BA68098A5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:a16="http://schemas.microsoft.com/office/drawing/2014/main" id="{90EEFAC0-2551-80F4-3FDF-E5F34DC50B62}"/>
              </a:ext>
            </a:extLst>
          </p:cNvPr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ru-RU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1C4EDC-FE73-F44F-5A75-E18A8920783E}"/>
              </a:ext>
            </a:extLst>
          </p:cNvPr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7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5" name="Текст 24">
            <a:extLst>
              <a:ext uri="{FF2B5EF4-FFF2-40B4-BE49-F238E27FC236}">
                <a16:creationId xmlns:a16="http://schemas.microsoft.com/office/drawing/2014/main" id="{5C7AFC25-D95A-A80A-057E-E9EC02E550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>
            <a:extLst>
              <a:ext uri="{FF2B5EF4-FFF2-40B4-BE49-F238E27FC236}">
                <a16:creationId xmlns:a16="http://schemas.microsoft.com/office/drawing/2014/main" id="{6D8BB943-914F-9F16-FE96-D4AF096784D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04DC0C29-B98C-2DCD-1437-291EBBE9DA0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8" name="Текст 24">
            <a:extLst>
              <a:ext uri="{FF2B5EF4-FFF2-40B4-BE49-F238E27FC236}">
                <a16:creationId xmlns:a16="http://schemas.microsoft.com/office/drawing/2014/main" id="{6611E9FD-9DE2-E2AF-EAEA-BA9470C01D57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0D785-CF30-CFB4-BC93-2BDBC9F73708}"/>
              </a:ext>
            </a:extLst>
          </p:cNvPr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0543E3-5540-D2EF-4716-43445030FD9E}"/>
              </a:ext>
            </a:extLst>
          </p:cNvPr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6</a:t>
            </a:r>
          </a:p>
        </p:txBody>
      </p:sp>
      <p:pic>
        <p:nvPicPr>
          <p:cNvPr id="91" name="Рисунок 90">
            <a:hlinkClick r:id="rId2"/>
            <a:extLst>
              <a:ext uri="{FF2B5EF4-FFF2-40B4-BE49-F238E27FC236}">
                <a16:creationId xmlns:a16="http://schemas.microsoft.com/office/drawing/2014/main" id="{01221490-FCD1-49C8-B968-97CCE9435E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BB8CC31-B21B-4BA3-80EC-95111C46AC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28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олилиния 120">
            <a:extLst>
              <a:ext uri="{FF2B5EF4-FFF2-40B4-BE49-F238E27FC236}">
                <a16:creationId xmlns:a16="http://schemas.microsoft.com/office/drawing/2014/main" id="{CA51DB80-E37A-3BC5-6FD1-0F2508838739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9BC08ADE-54D7-164B-B1FD-C4A6C71C0E05}"/>
              </a:ext>
            </a:extLst>
          </p:cNvPr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05</a:t>
            </a:r>
            <a:endParaRPr lang="ru-RU" sz="4400" spc="-150" baseline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pic>
        <p:nvPicPr>
          <p:cNvPr id="97" name="Рисунок 96">
            <a:hlinkClick r:id="rId3"/>
            <a:extLst>
              <a:ext uri="{FF2B5EF4-FFF2-40B4-BE49-F238E27FC236}">
                <a16:creationId xmlns:a16="http://schemas.microsoft.com/office/drawing/2014/main" id="{F24A1688-4AD6-4F4E-945E-C4361F6E9B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A55EA23-8C20-4265-8893-944C11E77FB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05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1084">
          <p15:clr>
            <a:srgbClr val="FBAE40"/>
          </p15:clr>
        </p15:guide>
        <p15:guide id="4" pos="726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олилиния 105">
            <a:extLst>
              <a:ext uri="{FF2B5EF4-FFF2-40B4-BE49-F238E27FC236}">
                <a16:creationId xmlns:a16="http://schemas.microsoft.com/office/drawing/2014/main" id="{D7436FD7-09FE-488B-0E8F-B75B59DD743D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E43C8C1E-826A-9AF8-8651-D8809DAC9E94}"/>
              </a:ext>
            </a:extLst>
          </p:cNvPr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0EEFAC0-2551-80F4-3FDF-E5F34DC50B62}"/>
              </a:ext>
            </a:extLst>
          </p:cNvPr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1C4EDC-FE73-F44F-5A75-E18A8920783E}"/>
              </a:ext>
            </a:extLst>
          </p:cNvPr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5" name="Текст 24">
            <a:extLst>
              <a:ext uri="{FF2B5EF4-FFF2-40B4-BE49-F238E27FC236}">
                <a16:creationId xmlns:a16="http://schemas.microsoft.com/office/drawing/2014/main" id="{5C7AFC25-D95A-A80A-057E-E9EC02E550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>
            <a:extLst>
              <a:ext uri="{FF2B5EF4-FFF2-40B4-BE49-F238E27FC236}">
                <a16:creationId xmlns:a16="http://schemas.microsoft.com/office/drawing/2014/main" id="{6D8BB943-914F-9F16-FE96-D4AF096784D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04DC0C29-B98C-2DCD-1437-291EBBE9DA0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8" name="Текст 24">
            <a:extLst>
              <a:ext uri="{FF2B5EF4-FFF2-40B4-BE49-F238E27FC236}">
                <a16:creationId xmlns:a16="http://schemas.microsoft.com/office/drawing/2014/main" id="{6611E9FD-9DE2-E2AF-EAEA-BA9470C01D57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0D785-CF30-CFB4-BC93-2BDBC9F73708}"/>
              </a:ext>
            </a:extLst>
          </p:cNvPr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0543E3-5540-D2EF-4716-43445030FD9E}"/>
              </a:ext>
            </a:extLst>
          </p:cNvPr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6</a:t>
            </a:r>
          </a:p>
        </p:txBody>
      </p:sp>
      <p:pic>
        <p:nvPicPr>
          <p:cNvPr id="93" name="Рисунок 92">
            <a:hlinkClick r:id="rId3"/>
            <a:extLst>
              <a:ext uri="{FF2B5EF4-FFF2-40B4-BE49-F238E27FC236}">
                <a16:creationId xmlns:a16="http://schemas.microsoft.com/office/drawing/2014/main" id="{E26D08AD-3AA9-4A21-A06E-283C192B47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20BF5B4-83CF-41F0-AD23-2E88B4B1E7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3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1084">
          <p15:clr>
            <a:srgbClr val="FBAE40"/>
          </p15:clr>
        </p15:guide>
        <p15:guide id="4" pos="726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9" name="Заголовок 1">
            <a:extLst>
              <a:ext uri="{FF2B5EF4-FFF2-40B4-BE49-F238E27FC236}">
                <a16:creationId xmlns:a16="http://schemas.microsoft.com/office/drawing/2014/main" id="{16BEAE78-02D9-5686-31DB-F618D13BA67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2AEEEE-BC58-FCE1-C204-561041ED9107}"/>
              </a:ext>
            </a:extLst>
          </p:cNvPr>
          <p:cNvSpPr/>
          <p:nvPr userDrawn="1"/>
        </p:nvSpPr>
        <p:spPr>
          <a:xfrm>
            <a:off x="1745408" y="1869126"/>
            <a:ext cx="2443113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FA1A8975-B058-BB07-8988-765641A62BD6}"/>
              </a:ext>
            </a:extLst>
          </p:cNvPr>
          <p:cNvSpPr/>
          <p:nvPr userDrawn="1"/>
        </p:nvSpPr>
        <p:spPr>
          <a:xfrm>
            <a:off x="4190875" y="1869126"/>
            <a:ext cx="2443113" cy="584775"/>
          </a:xfrm>
          <a:prstGeom prst="rect">
            <a:avLst/>
          </a:prstGeom>
          <a:solidFill>
            <a:srgbClr val="F06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5F02C9D8-8A36-F903-AB9F-E39FC0BF14AA}"/>
              </a:ext>
            </a:extLst>
          </p:cNvPr>
          <p:cNvSpPr/>
          <p:nvPr userDrawn="1"/>
        </p:nvSpPr>
        <p:spPr>
          <a:xfrm>
            <a:off x="6633988" y="1869126"/>
            <a:ext cx="244311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403C6A2B-CE2F-CD86-456C-CBF05734A4EB}"/>
              </a:ext>
            </a:extLst>
          </p:cNvPr>
          <p:cNvSpPr/>
          <p:nvPr userDrawn="1"/>
        </p:nvSpPr>
        <p:spPr>
          <a:xfrm>
            <a:off x="9077101" y="1869126"/>
            <a:ext cx="24431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ED590FE2-2C0E-F1A3-2C12-82928B3A42E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2444" y="1869126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5273DD62-E97D-E935-6023-79F3B47DD5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193638" y="1869125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829095FB-41F4-EF0D-401A-9A07C6B7A8E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51517" y="1869125"/>
            <a:ext cx="2422822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2839A4FD-7F6C-9FDC-1465-B3440337B8D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89106" y="1869125"/>
            <a:ext cx="2425584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9" name="Текст 24">
            <a:extLst>
              <a:ext uri="{FF2B5EF4-FFF2-40B4-BE49-F238E27FC236}">
                <a16:creationId xmlns:a16="http://schemas.microsoft.com/office/drawing/2014/main" id="{99DBB67C-ACD4-629B-B83D-87BC37D495FB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749805" y="3626833"/>
            <a:ext cx="1980608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EDBB57A4-6E7F-DE4E-B45E-FFADDD4169B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749804" y="3036199"/>
            <a:ext cx="1980610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BC303A74-E859-EFBC-B16C-92C686472C1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19803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2" name="Текст 24">
            <a:extLst>
              <a:ext uri="{FF2B5EF4-FFF2-40B4-BE49-F238E27FC236}">
                <a16:creationId xmlns:a16="http://schemas.microsoft.com/office/drawing/2014/main" id="{17E39157-9328-4749-9109-7E3BD8180F0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9803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BED809AB-BFF9-6A8C-462D-87179F5315C9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655914" y="3626833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8" name="Текст 24">
            <a:extLst>
              <a:ext uri="{FF2B5EF4-FFF2-40B4-BE49-F238E27FC236}">
                <a16:creationId xmlns:a16="http://schemas.microsoft.com/office/drawing/2014/main" id="{EA439770-6BD3-4992-5978-13FBFEBE30B1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655913" y="3036199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9" name="Текст 24">
            <a:extLst>
              <a:ext uri="{FF2B5EF4-FFF2-40B4-BE49-F238E27FC236}">
                <a16:creationId xmlns:a16="http://schemas.microsoft.com/office/drawing/2014/main" id="{36320C18-FD98-B496-3EFE-FE7FE8E01AF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9181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0" name="Текст 24">
            <a:extLst>
              <a:ext uri="{FF2B5EF4-FFF2-40B4-BE49-F238E27FC236}">
                <a16:creationId xmlns:a16="http://schemas.microsoft.com/office/drawing/2014/main" id="{99D0410A-45CB-8D96-7A8A-8A2260C8698E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09181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8A8BAD46-CC66-0BC3-BEB8-A9251A0A2C29}"/>
              </a:ext>
            </a:extLst>
          </p:cNvPr>
          <p:cNvCxnSpPr>
            <a:cxnSpLocks/>
          </p:cNvCxnSpPr>
          <p:nvPr userDrawn="1"/>
        </p:nvCxnSpPr>
        <p:spPr>
          <a:xfrm>
            <a:off x="1746840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ED89711D-E795-2D13-D7F1-8FE61647B04F}"/>
              </a:ext>
            </a:extLst>
          </p:cNvPr>
          <p:cNvCxnSpPr>
            <a:cxnSpLocks/>
          </p:cNvCxnSpPr>
          <p:nvPr userDrawn="1"/>
        </p:nvCxnSpPr>
        <p:spPr>
          <a:xfrm>
            <a:off x="6653084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FCA85121-C3D9-45F6-4A55-D031D12ABC9A}"/>
              </a:ext>
            </a:extLst>
          </p:cNvPr>
          <p:cNvCxnSpPr>
            <a:cxnSpLocks/>
          </p:cNvCxnSpPr>
          <p:nvPr userDrawn="1"/>
        </p:nvCxnSpPr>
        <p:spPr>
          <a:xfrm>
            <a:off x="4193637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id="{EEC95F0D-A9BC-4697-D362-426F0B1A42C8}"/>
              </a:ext>
            </a:extLst>
          </p:cNvPr>
          <p:cNvCxnSpPr>
            <a:cxnSpLocks/>
          </p:cNvCxnSpPr>
          <p:nvPr userDrawn="1"/>
        </p:nvCxnSpPr>
        <p:spPr>
          <a:xfrm>
            <a:off x="9087234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45088C6B-5A8D-479B-8B80-4003832E00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E997D9D-A2AD-4FF7-93CD-6B258D32E9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30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8" name="Рисунок 77">
            <a:hlinkClick r:id="rId2"/>
            <a:extLst>
              <a:ext uri="{FF2B5EF4-FFF2-40B4-BE49-F238E27FC236}">
                <a16:creationId xmlns:a16="http://schemas.microsoft.com/office/drawing/2014/main" id="{324BB40E-B27C-44CA-B9D3-1610088E8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0575B8C8-60A9-47E4-8536-0EBA2874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2275" y="1690688"/>
            <a:ext cx="9837738" cy="45291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D1DB00-7F6A-4CD1-83B5-2155816F95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808" y="542185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80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65">
          <p15:clr>
            <a:srgbClr val="FBAE40"/>
          </p15:clr>
        </p15:guide>
        <p15:guide id="3" pos="4180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286FDBD-1E3F-1197-C0E5-F3E7F41F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24">
            <a:extLst>
              <a:ext uri="{FF2B5EF4-FFF2-40B4-BE49-F238E27FC236}">
                <a16:creationId xmlns:a16="http://schemas.microsoft.com/office/drawing/2014/main" id="{0F5588C9-8A1D-E9FF-CA35-2AAF75C1D1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1722438" y="2280692"/>
            <a:ext cx="9798050" cy="415627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37A183A7-6FB3-4E48-9FAA-A29DEE67D6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2B680F-BD00-428F-9EBE-B26C2D0724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0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6635750" y="1670021"/>
            <a:ext cx="4884738" cy="476694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A21DD8C0-D442-DEF9-355A-B9A9686BA435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722438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C644B807-161F-2351-1A0A-0321B692CD1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071932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9" name="Рисунок 78">
            <a:hlinkClick r:id="rId2"/>
            <a:extLst>
              <a:ext uri="{FF2B5EF4-FFF2-40B4-BE49-F238E27FC236}">
                <a16:creationId xmlns:a16="http://schemas.microsoft.com/office/drawing/2014/main" id="{2F29CA44-1F2B-4021-A946-165C5ECF74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8292C9-944E-4413-A96C-80595573DB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0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1751012" y="1708484"/>
            <a:ext cx="4884738" cy="472848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104797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130191" y="2112472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AF19CD83-28DF-DC56-D800-1189F6872AEC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30191" y="3882278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hlinkClick r:id="rId2"/>
            <a:extLst>
              <a:ext uri="{FF2B5EF4-FFF2-40B4-BE49-F238E27FC236}">
                <a16:creationId xmlns:a16="http://schemas.microsoft.com/office/drawing/2014/main" id="{11A319AA-21C8-4961-B01C-D5769B5B9E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7F3E0F-F081-4B60-9063-9028048471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37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2284534"/>
            <a:ext cx="9810750" cy="416865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2" name="Заголовок 1">
            <a:extLst>
              <a:ext uri="{FF2B5EF4-FFF2-40B4-BE49-F238E27FC236}">
                <a16:creationId xmlns:a16="http://schemas.microsoft.com/office/drawing/2014/main" id="{6FC94706-DD51-3FAF-C2E8-A75995F85DB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862038F-F3F4-90E0-0014-D59B90E4E915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EB18C49C-FE67-40B8-9B48-5FAA5D6E29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7A2472-B67C-4174-900F-AFB86E67E3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44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1651820"/>
            <a:ext cx="9810750" cy="480136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8" name="Рисунок 77">
            <a:hlinkClick r:id="rId2"/>
            <a:extLst>
              <a:ext uri="{FF2B5EF4-FFF2-40B4-BE49-F238E27FC236}">
                <a16:creationId xmlns:a16="http://schemas.microsoft.com/office/drawing/2014/main" id="{324BB40E-B27C-44CA-B9D3-1610088E8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873BDE-1212-487D-AF7D-1AEED96540B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49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333375"/>
            <a:ext cx="9810750" cy="611981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EF93D5D9-2676-4A02-8956-92CE9F7379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2DA084-C465-4518-941B-3DC95F5DC7F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6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5FB254-AEFA-CFEF-DCD6-493511D00F4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20B28173-DED4-1EB6-7CD1-A46320279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31819B4E-011E-F5A2-01EC-7551E78E58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94029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6" name="Текст 24">
            <a:extLst>
              <a:ext uri="{FF2B5EF4-FFF2-40B4-BE49-F238E27FC236}">
                <a16:creationId xmlns:a16="http://schemas.microsoft.com/office/drawing/2014/main" id="{B00FEDF9-AA79-92E5-DC6B-3F5A020A50D3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914900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Рисунок 78">
            <a:extLst>
              <a:ext uri="{FF2B5EF4-FFF2-40B4-BE49-F238E27FC236}">
                <a16:creationId xmlns:a16="http://schemas.microsoft.com/office/drawing/2014/main" id="{FEDD6905-B654-F0D1-D2CD-7EE59F40443A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720851" y="3262740"/>
            <a:ext cx="4914900" cy="275431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AB8B8782-091C-0AE6-A8DF-D38C0DE53F64}"/>
              </a:ext>
            </a:extLst>
          </p:cNvPr>
          <p:cNvSpPr/>
          <p:nvPr userDrawn="1"/>
        </p:nvSpPr>
        <p:spPr>
          <a:xfrm>
            <a:off x="1720848" y="6017153"/>
            <a:ext cx="4914901" cy="73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75EB00F8-F7FF-7C56-9AE7-8868E4EB67EC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79732" y="3288304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E4DEEAE8-F271-A203-D424-9BC7724B439F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79732" y="4310067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5BA86FD-A468-E175-B867-0F25C07B8422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179732" y="5331829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FD393F1-9AFA-1233-99C6-7E25C4A33623}"/>
              </a:ext>
            </a:extLst>
          </p:cNvPr>
          <p:cNvSpPr/>
          <p:nvPr userDrawn="1"/>
        </p:nvSpPr>
        <p:spPr>
          <a:xfrm>
            <a:off x="7179731" y="344412"/>
            <a:ext cx="4352630" cy="208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85" name="Рисунок 84">
            <a:hlinkClick r:id="rId2"/>
            <a:extLst>
              <a:ext uri="{FF2B5EF4-FFF2-40B4-BE49-F238E27FC236}">
                <a16:creationId xmlns:a16="http://schemas.microsoft.com/office/drawing/2014/main" id="{66437858-7FE1-40AE-B2A6-B6C5B44547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D20B789-B95B-4B97-926C-514D44CC68A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17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B88C8-03FA-FC76-45ED-B3B0E86D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DE214E-5CC0-46A1-7918-AE492F094888}"/>
              </a:ext>
            </a:extLst>
          </p:cNvPr>
          <p:cNvSpPr/>
          <p:nvPr userDrawn="1"/>
        </p:nvSpPr>
        <p:spPr>
          <a:xfrm>
            <a:off x="2015882" y="2284484"/>
            <a:ext cx="4352630" cy="41659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DC1293-1EBA-E313-E8CF-03B2F9713BCF}"/>
              </a:ext>
            </a:extLst>
          </p:cNvPr>
          <p:cNvSpPr/>
          <p:nvPr userDrawn="1"/>
        </p:nvSpPr>
        <p:spPr>
          <a:xfrm>
            <a:off x="2530670" y="2284750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4">
            <a:extLst>
              <a:ext uri="{FF2B5EF4-FFF2-40B4-BE49-F238E27FC236}">
                <a16:creationId xmlns:a16="http://schemas.microsoft.com/office/drawing/2014/main" id="{580B6701-96E8-359A-3D10-7CA7556E6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7307" y="2284750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90E2B-FC13-EA00-24AD-5D808A40BD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3227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24">
            <a:extLst>
              <a:ext uri="{FF2B5EF4-FFF2-40B4-BE49-F238E27FC236}">
                <a16:creationId xmlns:a16="http://schemas.microsoft.com/office/drawing/2014/main" id="{37956E23-F986-B582-0C7E-7B1C73BE43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07551EE7-C8F6-2EF3-F0BF-15DDD23A56A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4" name="Рисунок 163">
            <a:hlinkClick r:id="rId2"/>
            <a:extLst>
              <a:ext uri="{FF2B5EF4-FFF2-40B4-BE49-F238E27FC236}">
                <a16:creationId xmlns:a16="http://schemas.microsoft.com/office/drawing/2014/main" id="{74FB0920-6D98-AC15-EA88-76F59D1E1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235" name="Прямоугольник 234">
            <a:extLst>
              <a:ext uri="{FF2B5EF4-FFF2-40B4-BE49-F238E27FC236}">
                <a16:creationId xmlns:a16="http://schemas.microsoft.com/office/drawing/2014/main" id="{AD6FC3DE-FF01-180D-ED66-EF27307DC69A}"/>
              </a:ext>
            </a:extLst>
          </p:cNvPr>
          <p:cNvSpPr/>
          <p:nvPr userDrawn="1"/>
        </p:nvSpPr>
        <p:spPr>
          <a:xfrm>
            <a:off x="6882371" y="2291271"/>
            <a:ext cx="4352630" cy="416191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>
            <a:extLst>
              <a:ext uri="{FF2B5EF4-FFF2-40B4-BE49-F238E27FC236}">
                <a16:creationId xmlns:a16="http://schemas.microsoft.com/office/drawing/2014/main" id="{12A3BDF9-45DB-CF39-B6CB-E62831A5D45B}"/>
              </a:ext>
            </a:extLst>
          </p:cNvPr>
          <p:cNvSpPr/>
          <p:nvPr userDrawn="1"/>
        </p:nvSpPr>
        <p:spPr>
          <a:xfrm>
            <a:off x="7400334" y="2291536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Текст 24">
            <a:extLst>
              <a:ext uri="{FF2B5EF4-FFF2-40B4-BE49-F238E27FC236}">
                <a16:creationId xmlns:a16="http://schemas.microsoft.com/office/drawing/2014/main" id="{4BF239EF-9E66-6CA3-6B4D-7738E449AA1F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7403796" y="2291536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6" name="Текст 13">
            <a:extLst>
              <a:ext uri="{FF2B5EF4-FFF2-40B4-BE49-F238E27FC236}">
                <a16:creationId xmlns:a16="http://schemas.microsoft.com/office/drawing/2014/main" id="{1F7143F7-0A33-FE59-AE32-5533B3B0CAD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91833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2"/>
            <a:extLst>
              <a:ext uri="{FF2B5EF4-FFF2-40B4-BE49-F238E27FC236}">
                <a16:creationId xmlns:a16="http://schemas.microsoft.com/office/drawing/2014/main" id="{1AAB16A0-D2EE-4471-8557-962D451BA6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29C7B12C-8A7A-4AE8-8EF3-A145BF44B7DF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DC848D-6252-42A8-BA81-23EB0F5CD9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39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65" userDrawn="1">
          <p15:clr>
            <a:srgbClr val="FBAE40"/>
          </p15:clr>
        </p15:guide>
        <p15:guide id="7" orient="horz" pos="7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4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6E30EDE6-C857-748C-F363-8C15BF2F67AD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  <a:extLst>
              <a:ext uri="{FF2B5EF4-FFF2-40B4-BE49-F238E27FC236}">
                <a16:creationId xmlns:a16="http://schemas.microsoft.com/office/drawing/2014/main" id="{12CD0E52-750D-1E3F-E0FF-FEA15E65A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8919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294313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294313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94313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50673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5294313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1" name="Рисунок 80">
            <a:hlinkClick r:id="rId2"/>
            <a:extLst>
              <a:ext uri="{FF2B5EF4-FFF2-40B4-BE49-F238E27FC236}">
                <a16:creationId xmlns:a16="http://schemas.microsoft.com/office/drawing/2014/main" id="{C92C6E8D-7ABB-48D5-A749-BAF89E96A9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B79D0D-3FC7-4BB9-A684-31973657D2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53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6E30EDE6-C857-748C-F363-8C15BF2F67AD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  <a:extLst>
              <a:ext uri="{FF2B5EF4-FFF2-40B4-BE49-F238E27FC236}">
                <a16:creationId xmlns:a16="http://schemas.microsoft.com/office/drawing/2014/main" id="{12CD0E52-750D-1E3F-E0FF-FEA15E65A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720850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720850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77210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720850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1" name="Рисунок 80">
            <a:hlinkClick r:id="rId2"/>
            <a:extLst>
              <a:ext uri="{FF2B5EF4-FFF2-40B4-BE49-F238E27FC236}">
                <a16:creationId xmlns:a16="http://schemas.microsoft.com/office/drawing/2014/main" id="{9A391268-860F-4226-B4BF-7BC245EB73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F3914F6-4EC3-493C-B27C-E81B2A8751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50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8EC5021-436C-3C0E-DC0B-0EBEFDDD6252}"/>
              </a:ext>
            </a:extLst>
          </p:cNvPr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6052FE2-C027-5086-3B47-A9AB1B6B80CF}"/>
              </a:ext>
            </a:extLst>
          </p:cNvPr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977EFC8-AFBE-2D2A-DA90-71F153DF760C}"/>
              </a:ext>
            </a:extLst>
          </p:cNvPr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ECB34F-2EFB-DA5D-734B-9C989E67928B}"/>
              </a:ext>
            </a:extLst>
          </p:cNvPr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>
            <a:extLst>
              <a:ext uri="{FF2B5EF4-FFF2-40B4-BE49-F238E27FC236}">
                <a16:creationId xmlns:a16="http://schemas.microsoft.com/office/drawing/2014/main" id="{29B8150B-6419-3232-81FD-FD79940DB21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7DF88D3-3DC0-BB1C-1F80-0196672FFE6E}"/>
              </a:ext>
            </a:extLst>
          </p:cNvPr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57DC673-1360-42CD-4194-C7017B622717}"/>
              </a:ext>
            </a:extLst>
          </p:cNvPr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>
            <a:extLst>
              <a:ext uri="{FF2B5EF4-FFF2-40B4-BE49-F238E27FC236}">
                <a16:creationId xmlns:a16="http://schemas.microsoft.com/office/drawing/2014/main" id="{6159B658-2E92-5A31-4179-4ACC0CC19D68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Текст 24">
            <a:extLst>
              <a:ext uri="{FF2B5EF4-FFF2-40B4-BE49-F238E27FC236}">
                <a16:creationId xmlns:a16="http://schemas.microsoft.com/office/drawing/2014/main" id="{A797D723-1D78-4F83-5460-AF9CF326254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338D8088-446D-FE41-59DA-9827F8DF0F5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54824AF8-F2E2-00CA-7D76-8A18F9B83F1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3" name="Текст 24">
            <a:extLst>
              <a:ext uri="{FF2B5EF4-FFF2-40B4-BE49-F238E27FC236}">
                <a16:creationId xmlns:a16="http://schemas.microsoft.com/office/drawing/2014/main" id="{731AAD6D-F512-EBA9-6EF8-2728B6F00A7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4" name="Текст 24">
            <a:extLst>
              <a:ext uri="{FF2B5EF4-FFF2-40B4-BE49-F238E27FC236}">
                <a16:creationId xmlns:a16="http://schemas.microsoft.com/office/drawing/2014/main" id="{D875F80B-3C7F-EE89-2908-430DB3B727C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6" name="Текст 24">
            <a:extLst>
              <a:ext uri="{FF2B5EF4-FFF2-40B4-BE49-F238E27FC236}">
                <a16:creationId xmlns:a16="http://schemas.microsoft.com/office/drawing/2014/main" id="{B9086B43-EBCE-DCA1-06C7-6900DC0CCD49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F586BB22-23DB-5127-82AC-62BA21E1666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65BA520B-A2CF-431F-A47D-E62485BFF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C01131E-5374-4101-A99C-45AC8FC8ED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21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8EC5021-436C-3C0E-DC0B-0EBEFDDD6252}"/>
              </a:ext>
            </a:extLst>
          </p:cNvPr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6052FE2-C027-5086-3B47-A9AB1B6B80CF}"/>
              </a:ext>
            </a:extLst>
          </p:cNvPr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977EFC8-AFBE-2D2A-DA90-71F153DF760C}"/>
              </a:ext>
            </a:extLst>
          </p:cNvPr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ECB34F-2EFB-DA5D-734B-9C989E67928B}"/>
              </a:ext>
            </a:extLst>
          </p:cNvPr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>
            <a:extLst>
              <a:ext uri="{FF2B5EF4-FFF2-40B4-BE49-F238E27FC236}">
                <a16:creationId xmlns:a16="http://schemas.microsoft.com/office/drawing/2014/main" id="{29B8150B-6419-3232-81FD-FD79940DB21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7DF88D3-3DC0-BB1C-1F80-0196672FFE6E}"/>
              </a:ext>
            </a:extLst>
          </p:cNvPr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57DC673-1360-42CD-4194-C7017B622717}"/>
              </a:ext>
            </a:extLst>
          </p:cNvPr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>
            <a:extLst>
              <a:ext uri="{FF2B5EF4-FFF2-40B4-BE49-F238E27FC236}">
                <a16:creationId xmlns:a16="http://schemas.microsoft.com/office/drawing/2014/main" id="{6159B658-2E92-5A31-4179-4ACC0CC19D68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Текст 24">
            <a:extLst>
              <a:ext uri="{FF2B5EF4-FFF2-40B4-BE49-F238E27FC236}">
                <a16:creationId xmlns:a16="http://schemas.microsoft.com/office/drawing/2014/main" id="{A797D723-1D78-4F83-5460-AF9CF326254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338D8088-446D-FE41-59DA-9827F8DF0F5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54824AF8-F2E2-00CA-7D76-8A18F9B83F1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3" name="Текст 24">
            <a:extLst>
              <a:ext uri="{FF2B5EF4-FFF2-40B4-BE49-F238E27FC236}">
                <a16:creationId xmlns:a16="http://schemas.microsoft.com/office/drawing/2014/main" id="{731AAD6D-F512-EBA9-6EF8-2728B6F00A7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4" name="Текст 24">
            <a:extLst>
              <a:ext uri="{FF2B5EF4-FFF2-40B4-BE49-F238E27FC236}">
                <a16:creationId xmlns:a16="http://schemas.microsoft.com/office/drawing/2014/main" id="{D875F80B-3C7F-EE89-2908-430DB3B727C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6" name="Текст 24">
            <a:extLst>
              <a:ext uri="{FF2B5EF4-FFF2-40B4-BE49-F238E27FC236}">
                <a16:creationId xmlns:a16="http://schemas.microsoft.com/office/drawing/2014/main" id="{B9086B43-EBCE-DCA1-06C7-6900DC0CCD49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F586BB22-23DB-5127-82AC-62BA21E1666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65BA520B-A2CF-431F-A47D-E62485BFF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741FCCE-CC89-45A8-9FE2-7ABB79FB00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17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7265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386659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3348919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4576439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90431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>
            <a:extLst>
              <a:ext uri="{FF2B5EF4-FFF2-40B4-BE49-F238E27FC236}">
                <a16:creationId xmlns:a16="http://schemas.microsoft.com/office/drawing/2014/main" id="{95F6DE03-F514-1F96-EA77-A9CD265A58E8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3620858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8" name="Текст 24">
            <a:extLst>
              <a:ext uri="{FF2B5EF4-FFF2-40B4-BE49-F238E27FC236}">
                <a16:creationId xmlns:a16="http://schemas.microsoft.com/office/drawing/2014/main" id="{24097B3C-0A9B-0BF6-5A3F-22AB12510CC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623002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A429F58-4277-7F66-A26B-E3F569337801}"/>
              </a:ext>
            </a:extLst>
          </p:cNvPr>
          <p:cNvSpPr/>
          <p:nvPr userDrawn="1"/>
        </p:nvSpPr>
        <p:spPr>
          <a:xfrm>
            <a:off x="738617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0AA6827-2828-91CF-4AB5-B69D116C433E}"/>
              </a:ext>
            </a:extLst>
          </p:cNvPr>
          <p:cNvSpPr/>
          <p:nvPr userDrawn="1"/>
        </p:nvSpPr>
        <p:spPr>
          <a:xfrm rot="5400000" flipH="1">
            <a:off x="861369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>
            <a:extLst>
              <a:ext uri="{FF2B5EF4-FFF2-40B4-BE49-F238E27FC236}">
                <a16:creationId xmlns:a16="http://schemas.microsoft.com/office/drawing/2014/main" id="{47A932DB-B699-7183-F9AB-AFC60F3F30E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765811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A4AA4913-858D-11A7-2CC3-B1CCB8368CC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5918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76" name="Рисунок 75">
            <a:hlinkClick r:id="rId2"/>
            <a:extLst>
              <a:ext uri="{FF2B5EF4-FFF2-40B4-BE49-F238E27FC236}">
                <a16:creationId xmlns:a16="http://schemas.microsoft.com/office/drawing/2014/main" id="{4A7863E5-E99C-410E-9551-B744F4AD0B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0B30D5-2D55-45FE-848F-C4D56CDD83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7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555817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2038143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3265663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585364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9130494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>
            <a:extLst>
              <a:ext uri="{FF2B5EF4-FFF2-40B4-BE49-F238E27FC236}">
                <a16:creationId xmlns:a16="http://schemas.microsoft.com/office/drawing/2014/main" id="{95F6DE03-F514-1F96-EA77-A9CD265A58E8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310082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8" name="Текст 24">
            <a:extLst>
              <a:ext uri="{FF2B5EF4-FFF2-40B4-BE49-F238E27FC236}">
                <a16:creationId xmlns:a16="http://schemas.microsoft.com/office/drawing/2014/main" id="{24097B3C-0A9B-0BF6-5A3F-22AB12510CC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12226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A429F58-4277-7F66-A26B-E3F569337801}"/>
              </a:ext>
            </a:extLst>
          </p:cNvPr>
          <p:cNvSpPr/>
          <p:nvPr userDrawn="1"/>
        </p:nvSpPr>
        <p:spPr>
          <a:xfrm>
            <a:off x="533550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0AA6827-2828-91CF-4AB5-B69D116C433E}"/>
              </a:ext>
            </a:extLst>
          </p:cNvPr>
          <p:cNvSpPr/>
          <p:nvPr userDrawn="1"/>
        </p:nvSpPr>
        <p:spPr>
          <a:xfrm rot="5400000" flipH="1">
            <a:off x="656302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>
            <a:extLst>
              <a:ext uri="{FF2B5EF4-FFF2-40B4-BE49-F238E27FC236}">
                <a16:creationId xmlns:a16="http://schemas.microsoft.com/office/drawing/2014/main" id="{47A932DB-B699-7183-F9AB-AFC60F3F30E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560744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A4AA4913-858D-11A7-2CC3-B1CCB8368CC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60851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3DB8DCFA-D423-F9B3-41A4-D600EFBD92E5}"/>
              </a:ext>
            </a:extLst>
          </p:cNvPr>
          <p:cNvSpPr/>
          <p:nvPr userDrawn="1"/>
        </p:nvSpPr>
        <p:spPr>
          <a:xfrm>
            <a:off x="8625455" y="3548363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34433338-CF56-B860-848F-0BCCB1FBE93D}"/>
              </a:ext>
            </a:extLst>
          </p:cNvPr>
          <p:cNvSpPr/>
          <p:nvPr userDrawn="1"/>
        </p:nvSpPr>
        <p:spPr>
          <a:xfrm rot="5400000" flipH="1">
            <a:off x="9852975" y="563871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AF56F496-B2D7-D378-E0CB-3F143C5259F8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897394" y="4198548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5" name="Текст 24">
            <a:extLst>
              <a:ext uri="{FF2B5EF4-FFF2-40B4-BE49-F238E27FC236}">
                <a16:creationId xmlns:a16="http://schemas.microsoft.com/office/drawing/2014/main" id="{0BF18C03-42F7-2349-76E1-FF9D93D53434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899538" y="3722124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0" name="Рисунок 89">
            <a:hlinkClick r:id="rId2"/>
            <a:extLst>
              <a:ext uri="{FF2B5EF4-FFF2-40B4-BE49-F238E27FC236}">
                <a16:creationId xmlns:a16="http://schemas.microsoft.com/office/drawing/2014/main" id="{05E2B17A-F0CA-4EAF-A079-794B26002E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CCE58-68A5-4ECF-B7C2-1D8AAD1271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02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7265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5C36A-5183-D04E-3ECF-04737DBE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82777-1BEE-AE99-0C7B-7F59CD68F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40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3" r:id="rId2"/>
    <p:sldLayoutId id="2147483656" r:id="rId3"/>
    <p:sldLayoutId id="2147483657" r:id="rId4"/>
    <p:sldLayoutId id="2147483668" r:id="rId5"/>
    <p:sldLayoutId id="2147483659" r:id="rId6"/>
    <p:sldLayoutId id="2147483680" r:id="rId7"/>
    <p:sldLayoutId id="2147483660" r:id="rId8"/>
    <p:sldLayoutId id="2147483679" r:id="rId9"/>
    <p:sldLayoutId id="2147483658" r:id="rId10"/>
    <p:sldLayoutId id="2147483663" r:id="rId11"/>
    <p:sldLayoutId id="2147483661" r:id="rId12"/>
    <p:sldLayoutId id="2147483662" r:id="rId13"/>
    <p:sldLayoutId id="2147483667" r:id="rId14"/>
    <p:sldLayoutId id="2147483664" r:id="rId15"/>
    <p:sldLayoutId id="2147483666" r:id="rId16"/>
    <p:sldLayoutId id="2147483674" r:id="rId17"/>
    <p:sldLayoutId id="2147483675" r:id="rId18"/>
    <p:sldLayoutId id="2147483673" r:id="rId19"/>
    <p:sldLayoutId id="2147483665" r:id="rId20"/>
    <p:sldLayoutId id="2147483669" r:id="rId21"/>
    <p:sldLayoutId id="2147483670" r:id="rId22"/>
    <p:sldLayoutId id="2147483671" r:id="rId23"/>
    <p:sldLayoutId id="2147483672" r:id="rId24"/>
    <p:sldLayoutId id="2147483676" r:id="rId25"/>
    <p:sldLayoutId id="214748367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ura.news/articles/103628450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tass.ru/ekonomika/16648113/a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5031" y="1315811"/>
            <a:ext cx="110369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конференция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«Ломоносовские чтения» 202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«Авангард цифровой трансформации государственного администрирования»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Подсекция «Цифровые коммуникации агентов и интеллектуальное государственное администрирование: возможности и перспективы моделирования »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след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        Магистрант 1 курса: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Шаруханов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Шарухан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Гаджиевич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2665" y="6473004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EC0100A9-814E-4798-99F5-D69532D8531C}"/>
              </a:ext>
            </a:extLst>
          </p:cNvPr>
          <p:cNvSpPr txBox="1">
            <a:spLocks/>
          </p:cNvSpPr>
          <p:nvPr/>
        </p:nvSpPr>
        <p:spPr>
          <a:xfrm>
            <a:off x="6170153" y="63636"/>
            <a:ext cx="6021847" cy="86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магистратуры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администрирование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3802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6FE95-53D0-1D9D-1035-31AAFDCE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Регулирование в России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94BEE-4B93-3F9E-FB7A-E2DA6A3D8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1930" y="907250"/>
            <a:ext cx="9837738" cy="72231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2021 году Москва вошла в перечень топ-30 мегаполисов мира по количеству систем видеонаблюдения с показателем общего кол-ва камер более 160 тыс.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9873C4-3C5A-B997-CA99-1060A92B2206}"/>
              </a:ext>
            </a:extLst>
          </p:cNvPr>
          <p:cNvSpPr txBox="1"/>
          <p:nvPr/>
        </p:nvSpPr>
        <p:spPr>
          <a:xfrm>
            <a:off x="6542880" y="1800212"/>
            <a:ext cx="51792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«Посейдон», введённая в эксплуатацию в 2022 году.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Основная цель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системы – выявлять случаи, когда чиновник раздаёт подряды друзьям и родственникам </a:t>
            </a:r>
          </a:p>
          <a:p>
            <a:endParaRPr lang="ru-RU" dirty="0"/>
          </a:p>
        </p:txBody>
      </p:sp>
      <p:pic>
        <p:nvPicPr>
          <p:cNvPr id="5" name="Picture 2" descr="Россия – Бесплатные иконки: флаги">
            <a:extLst>
              <a:ext uri="{FF2B5EF4-FFF2-40B4-BE49-F238E27FC236}">
                <a16:creationId xmlns:a16="http://schemas.microsoft.com/office/drawing/2014/main" id="{BF229DFA-300E-1496-B384-E15C9E92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114300"/>
            <a:ext cx="6223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4B023B42-F76D-DCD4-3C53-680FABD64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99" y="1629562"/>
            <a:ext cx="4889500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Суддеп при ВС РФ обзаведется осведомителями для антикоррупционных проверок  - legal.report">
            <a:extLst>
              <a:ext uri="{FF2B5EF4-FFF2-40B4-BE49-F238E27FC236}">
                <a16:creationId xmlns:a16="http://schemas.microsoft.com/office/drawing/2014/main" id="{FAB2597F-69EB-DF21-268F-1B46B28BC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0"/>
          <a:stretch/>
        </p:blipFill>
        <p:spPr bwMode="auto">
          <a:xfrm>
            <a:off x="6784181" y="3686962"/>
            <a:ext cx="50800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834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биометрические данные и информация вектор значок глаза PNG , глаз,  биометрические, данные PNG картинки и пнг рисунок для бесплатной загрузки">
            <a:extLst>
              <a:ext uri="{FF2B5EF4-FFF2-40B4-BE49-F238E27FC236}">
                <a16:creationId xmlns:a16="http://schemas.microsoft.com/office/drawing/2014/main" id="{137E252B-144E-84A9-7834-A10E2EE45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88861"/>
            <a:ext cx="24892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Биометрия в СберБанке ">
            <a:extLst>
              <a:ext uri="{FF2B5EF4-FFF2-40B4-BE49-F238E27FC236}">
                <a16:creationId xmlns:a16="http://schemas.microsoft.com/office/drawing/2014/main" id="{5046E516-AAF7-1D85-14A7-D337AF2D4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4457700"/>
            <a:ext cx="380047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4137B-3D58-DE23-E540-268DED401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Регулирование в России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B83326-914A-2B32-BD4A-ECE0F32FAB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565274" y="1079639"/>
            <a:ext cx="10626726" cy="4698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декабря 2022 г. Госдумой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принят проект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закона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информационной системе идентификации и аутентификации 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использованием биометрических персональных данных физлиц.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запрещает принуждение к сдаче биометрических данных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предусматривает гибкую систему отзыва ранее данного согласия на сдачу биометрии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допускается трансграничная передача биометрических данных – они должны храниться только на территории РФ.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биометрические данные будет возможно использовать при проведении промежуточной и итоговой аттестации в вузах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проведении безналичных платежей (не более 1000 р.)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аутентификации на портале госуслуг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заключении договоров об оказании услуг связи в интернете.</a:t>
            </a:r>
          </a:p>
        </p:txBody>
      </p:sp>
      <p:pic>
        <p:nvPicPr>
          <p:cNvPr id="5" name="Picture 2" descr="Россия – Бесплатные иконки: флаги">
            <a:extLst>
              <a:ext uri="{FF2B5EF4-FFF2-40B4-BE49-F238E27FC236}">
                <a16:creationId xmlns:a16="http://schemas.microsoft.com/office/drawing/2014/main" id="{8906D55A-AD81-8E4F-48BA-65DDF923C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114300"/>
            <a:ext cx="6223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1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81">
            <a:extLst>
              <a:ext uri="{FF2B5EF4-FFF2-40B4-BE49-F238E27FC236}">
                <a16:creationId xmlns:a16="http://schemas.microsoft.com/office/drawing/2014/main" id="{FD29FDBC-2972-319C-02B5-290D7B3B141C}"/>
              </a:ext>
            </a:extLst>
          </p:cNvPr>
          <p:cNvSpPr>
            <a:spLocks/>
          </p:cNvSpPr>
          <p:nvPr/>
        </p:nvSpPr>
        <p:spPr>
          <a:xfrm>
            <a:off x="6969038" y="1353223"/>
            <a:ext cx="4670291" cy="955984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  <a:alpha val="50000"/>
                </a:schemeClr>
              </a:gs>
              <a:gs pos="100000">
                <a:schemeClr val="bg1"/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989" tIns="53494" rIns="106989" bIns="534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C927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Прямоугольник 81">
            <a:extLst>
              <a:ext uri="{FF2B5EF4-FFF2-40B4-BE49-F238E27FC236}">
                <a16:creationId xmlns:a16="http://schemas.microsoft.com/office/drawing/2014/main" id="{3E344128-D78C-0320-39B3-E1276F4AB527}"/>
              </a:ext>
            </a:extLst>
          </p:cNvPr>
          <p:cNvSpPr>
            <a:spLocks/>
          </p:cNvSpPr>
          <p:nvPr/>
        </p:nvSpPr>
        <p:spPr>
          <a:xfrm>
            <a:off x="1692274" y="1346950"/>
            <a:ext cx="4670291" cy="955984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  <a:alpha val="50000"/>
                </a:schemeClr>
              </a:gs>
              <a:gs pos="100000">
                <a:schemeClr val="bg1"/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989" tIns="53494" rIns="106989" bIns="534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C927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F3C2C-3D2E-2FEA-3B57-95924A1C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безопасности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8B341A-1676-7036-FF7E-BFDA5E6185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2275" y="1409735"/>
            <a:ext cx="4403725" cy="3001055"/>
          </a:xfrm>
        </p:spPr>
        <p:txBody>
          <a:bodyPr>
            <a:no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Во-первых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важно проверять, какая информация уже содержится о пользователе в открытом доступе.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найдена информация, которую пользователь считает нежелательной, существуют </a:t>
            </a:r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варианта её удаления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договориться об этом с администратором сайта или же воспользоваться правом на забвение.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82EC4-FB09-C89A-9735-F64A5310CB78}"/>
              </a:ext>
            </a:extLst>
          </p:cNvPr>
          <p:cNvSpPr txBox="1"/>
          <p:nvPr/>
        </p:nvSpPr>
        <p:spPr>
          <a:xfrm>
            <a:off x="6993617" y="1409735"/>
            <a:ext cx="47411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Во-вторых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следует проявлять осторожность при предоставлении любых персональных данных в веб-сервисах. </a:t>
            </a:r>
          </a:p>
          <a:p>
            <a:endParaRPr lang="ru-RU" sz="1800" dirty="0">
              <a:latin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стоит заполнять никакие анкеты с персональными данными на сайтах, в надежности которых пользователь не уверен. </a:t>
            </a:r>
            <a:endParaRPr lang="ru-RU" dirty="0"/>
          </a:p>
        </p:txBody>
      </p:sp>
      <p:pic>
        <p:nvPicPr>
          <p:cNvPr id="6148" name="Picture 4" descr="Подключить домашний интернет и ТВ в Воронеже: тарифы и цены от провайдера  «Телеком-Сервис»">
            <a:extLst>
              <a:ext uri="{FF2B5EF4-FFF2-40B4-BE49-F238E27FC236}">
                <a16:creationId xmlns:a16="http://schemas.microsoft.com/office/drawing/2014/main" id="{E60C65A3-D053-A9D0-E909-C2AA76D2F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990" y="4044957"/>
            <a:ext cx="4095510" cy="25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Безопасность личных данных, иллюстрация концепции онлайн-безопасности кибер- данных, безопасность в интернете или конфиденциальность информации. плоские  векторные иллюстрации баннер и защита | Премиум векторы">
            <a:extLst>
              <a:ext uri="{FF2B5EF4-FFF2-40B4-BE49-F238E27FC236}">
                <a16:creationId xmlns:a16="http://schemas.microsoft.com/office/drawing/2014/main" id="{0DE2D6E8-A42B-3BA2-4815-97B34DFC7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92" y="3537360"/>
            <a:ext cx="3689984" cy="303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841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1">
            <a:extLst>
              <a:ext uri="{FF2B5EF4-FFF2-40B4-BE49-F238E27FC236}">
                <a16:creationId xmlns:a16="http://schemas.microsoft.com/office/drawing/2014/main" id="{94EFF1FD-463E-8B98-8010-2C40E02FCECF}"/>
              </a:ext>
            </a:extLst>
          </p:cNvPr>
          <p:cNvSpPr>
            <a:spLocks/>
          </p:cNvSpPr>
          <p:nvPr/>
        </p:nvSpPr>
        <p:spPr>
          <a:xfrm>
            <a:off x="6611314" y="1444317"/>
            <a:ext cx="5185603" cy="955984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  <a:alpha val="50000"/>
                </a:schemeClr>
              </a:gs>
              <a:gs pos="100000">
                <a:schemeClr val="bg1"/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989" tIns="53494" rIns="106989" bIns="534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C927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Прямоугольник 81">
            <a:extLst>
              <a:ext uri="{FF2B5EF4-FFF2-40B4-BE49-F238E27FC236}">
                <a16:creationId xmlns:a16="http://schemas.microsoft.com/office/drawing/2014/main" id="{A98C1C4E-DE9F-E23C-EC82-1A9777D6B73E}"/>
              </a:ext>
            </a:extLst>
          </p:cNvPr>
          <p:cNvSpPr>
            <a:spLocks/>
          </p:cNvSpPr>
          <p:nvPr/>
        </p:nvSpPr>
        <p:spPr>
          <a:xfrm>
            <a:off x="1425709" y="1444317"/>
            <a:ext cx="4670291" cy="955984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  <a:alpha val="50000"/>
                </a:schemeClr>
              </a:gs>
              <a:gs pos="100000">
                <a:schemeClr val="bg1"/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989" tIns="53494" rIns="106989" bIns="534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C927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C86A6-589C-E8EA-D6B6-115D49FA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безопасности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2B363A-B362-1FDD-8497-E0508B2911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5709" y="1443835"/>
            <a:ext cx="5013191" cy="2117209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В-третьих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не следует раскрывать излишне много информации о себе в социальных сетях. </a:t>
            </a:r>
            <a:endParaRPr lang="ru-RU" sz="1800" dirty="0">
              <a:latin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Это может быть использовано не на благо пользователя.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B6AD2-B28D-D940-B576-427562A103F6}"/>
              </a:ext>
            </a:extLst>
          </p:cNvPr>
          <p:cNvSpPr txBox="1"/>
          <p:nvPr/>
        </p:nvSpPr>
        <p:spPr>
          <a:xfrm>
            <a:off x="6611314" y="1443835"/>
            <a:ext cx="51856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В-четвертых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развивая тему анонимизации, необходимо подчеркнуть ценность использования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VPN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VPN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маскирует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-адрес пользователя (вплоть до его переноса в другую страну). Идентифицировать такого пользователя становится очень сложно. </a:t>
            </a:r>
          </a:p>
        </p:txBody>
      </p:sp>
      <p:pic>
        <p:nvPicPr>
          <p:cNvPr id="13316" name="Picture 4" descr="Hombre navegando por internet usando un teléfono inteligente | Vector  Premium">
            <a:extLst>
              <a:ext uri="{FF2B5EF4-FFF2-40B4-BE49-F238E27FC236}">
                <a16:creationId xmlns:a16="http://schemas.microsoft.com/office/drawing/2014/main" id="{3C84949E-3DBA-208A-F47C-5DE0C1218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3" t="9374" r="11729" b="9381"/>
          <a:stretch/>
        </p:blipFill>
        <p:spPr bwMode="auto">
          <a:xfrm>
            <a:off x="1692274" y="3561044"/>
            <a:ext cx="3883026" cy="310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Статья &quot;VPN-сервисы. Свобода vs безопасность пользователей?&quot;">
            <a:extLst>
              <a:ext uri="{FF2B5EF4-FFF2-40B4-BE49-F238E27FC236}">
                <a16:creationId xmlns:a16="http://schemas.microsoft.com/office/drawing/2014/main" id="{096C6E9D-589C-EA8D-87CB-4606BCFED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4185021"/>
            <a:ext cx="415994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74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1">
            <a:extLst>
              <a:ext uri="{FF2B5EF4-FFF2-40B4-BE49-F238E27FC236}">
                <a16:creationId xmlns:a16="http://schemas.microsoft.com/office/drawing/2014/main" id="{24F2027A-E8E9-54E8-121D-EDAFF7ED18F0}"/>
              </a:ext>
            </a:extLst>
          </p:cNvPr>
          <p:cNvSpPr>
            <a:spLocks/>
          </p:cNvSpPr>
          <p:nvPr/>
        </p:nvSpPr>
        <p:spPr>
          <a:xfrm>
            <a:off x="1659867" y="4419600"/>
            <a:ext cx="9870145" cy="9144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989" tIns="53494" rIns="106989" bIns="534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C927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87B50-E134-9FD5-288A-FD9B789A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0D5D38-4B2D-76F9-EEE8-76D62427A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2274" y="1346950"/>
            <a:ext cx="9837738" cy="508748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Ц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ифровой след может представлять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множество возможностей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удобства пользователя (настройка контента под предпочтения пользователя),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 и множество рисков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(компрометация личных данных, контроль и надзор).</a:t>
            </a:r>
            <a:r>
              <a:rPr lang="ru-RU" sz="2400" dirty="0">
                <a:effectLst/>
              </a:rPr>
              <a:t>  </a:t>
            </a:r>
          </a:p>
          <a:p>
            <a:endParaRPr lang="ru-RU" sz="2400" dirty="0"/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Подходы к регулированию цифрового следа могут существенно различаться в зависимости от страны пребывания. </a:t>
            </a:r>
          </a:p>
          <a:p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внимательное отношение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цифровому следу – 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 из главных условий интернет-грамотности и безопасности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993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82665" y="6413698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2023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3223" y="981743"/>
            <a:ext cx="672734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конференция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«Ломоносовские чтения» 202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«Авангард цифровой трансформации государственного администрирования»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Подсекция «Цифровые коммуникации агентов и интеллектуальное государственное администрирование: возможности и перспективы моделирования»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след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36A4136D-F928-4388-990D-51011D197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241664"/>
              </p:ext>
            </p:extLst>
          </p:nvPr>
        </p:nvGraphicFramePr>
        <p:xfrm>
          <a:off x="1283515" y="5471912"/>
          <a:ext cx="1064562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2096">
                  <a:extLst>
                    <a:ext uri="{9D8B030D-6E8A-4147-A177-3AD203B41FA5}">
                      <a16:colId xmlns:a16="http://schemas.microsoft.com/office/drawing/2014/main" val="2300360792"/>
                    </a:ext>
                  </a:extLst>
                </a:gridCol>
                <a:gridCol w="2793533">
                  <a:extLst>
                    <a:ext uri="{9D8B030D-6E8A-4147-A177-3AD203B41FA5}">
                      <a16:colId xmlns:a16="http://schemas.microsoft.com/office/drawing/2014/main" val="4021615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Магистрант 1 курса:</a:t>
                      </a:r>
                    </a:p>
                    <a:p>
                      <a:pPr algn="ctr"/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Шаруханов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Шарухан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Гаджиевич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993118471"/>
                  </a:ext>
                </a:extLst>
              </a:tr>
            </a:tbl>
          </a:graphicData>
        </a:graphic>
      </p:graphicFrame>
      <p:graphicFrame>
        <p:nvGraphicFramePr>
          <p:cNvPr id="5" name="Таблица 8">
            <a:extLst>
              <a:ext uri="{FF2B5EF4-FFF2-40B4-BE49-F238E27FC236}">
                <a16:creationId xmlns:a16="http://schemas.microsoft.com/office/drawing/2014/main" id="{4D43F655-B682-4B1E-B2A3-2BE532865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14488"/>
              </p:ext>
            </p:extLst>
          </p:nvPr>
        </p:nvGraphicFramePr>
        <p:xfrm>
          <a:off x="9726450" y="3225660"/>
          <a:ext cx="1702965" cy="2077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2965">
                  <a:extLst>
                    <a:ext uri="{9D8B030D-6E8A-4147-A177-3AD203B41FA5}">
                      <a16:colId xmlns:a16="http://schemas.microsoft.com/office/drawing/2014/main" val="3655017921"/>
                    </a:ext>
                  </a:extLst>
                </a:gridCol>
              </a:tblGrid>
              <a:tr h="2077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ФОТО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813700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6C66957-2CD0-4DE7-AE05-D5E2807EFF93}"/>
              </a:ext>
            </a:extLst>
          </p:cNvPr>
          <p:cNvSpPr/>
          <p:nvPr/>
        </p:nvSpPr>
        <p:spPr>
          <a:xfrm>
            <a:off x="5957232" y="89950"/>
            <a:ext cx="6096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магистратуры</a:t>
            </a:r>
          </a:p>
          <a:p>
            <a:pPr algn="r">
              <a:spcBef>
                <a:spcPts val="600"/>
              </a:spcBef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администрирование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557113-8ECF-7549-8057-2DA3450CA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450" y="3225660"/>
            <a:ext cx="1702965" cy="20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5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81">
            <a:extLst>
              <a:ext uri="{FF2B5EF4-FFF2-40B4-BE49-F238E27FC236}">
                <a16:creationId xmlns:a16="http://schemas.microsoft.com/office/drawing/2014/main" id="{7EB0640B-7313-6CDC-449B-AB681C8A0E76}"/>
              </a:ext>
            </a:extLst>
          </p:cNvPr>
          <p:cNvSpPr>
            <a:spLocks/>
          </p:cNvSpPr>
          <p:nvPr/>
        </p:nvSpPr>
        <p:spPr>
          <a:xfrm>
            <a:off x="1659865" y="2795050"/>
            <a:ext cx="9870145" cy="53456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989" tIns="53494" rIns="106989" bIns="534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C927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C7ED292-CA6B-4419-89BA-52487CD1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5" y="284950"/>
            <a:ext cx="3552826" cy="807250"/>
          </a:xfrm>
        </p:spPr>
        <p:txBody>
          <a:bodyPr/>
          <a:lstStyle/>
          <a:p>
            <a:r>
              <a:rPr lang="ru-RU" dirty="0"/>
              <a:t>Цифровой след</a:t>
            </a:r>
          </a:p>
        </p:txBody>
      </p:sp>
      <p:sp>
        <p:nvSpPr>
          <p:cNvPr id="2" name="Google Shape;245;p31">
            <a:extLst>
              <a:ext uri="{FF2B5EF4-FFF2-40B4-BE49-F238E27FC236}">
                <a16:creationId xmlns:a16="http://schemas.microsoft.com/office/drawing/2014/main" id="{0B8F8B3A-C0DF-7004-ADBD-BB43B446113C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возникновение, развитие и масштабное проникновение в жизнь человека технологий, связанных с использованием компьютерной техники и сети Интернет.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след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те данные, которые человек оставляет по мере использования интернета.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цифровому следу могут относиться: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посещения интернет-ресурсов;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отправляемая посредством электронных писем информация;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сведения, заполняемые человеком о себе в онлайн-формах;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о человеке в социальных сетях;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совершенные покупки в интернете.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есть, под цифровой след может подпадать достаточно большой перечень данных либо о действиях человека в интернете, либо непосредственно о самом человеке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8D263-D897-2B87-7DDC-3B18C541504B}"/>
              </a:ext>
            </a:extLst>
          </p:cNvPr>
          <p:cNvSpPr txBox="1"/>
          <p:nvPr/>
        </p:nvSpPr>
        <p:spPr>
          <a:xfrm>
            <a:off x="1264753" y="6428322"/>
            <a:ext cx="105429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его платежная информация, адрес(-а) доставки, данные о предпочтениях и покупках, личные сведения, фотографии, публикации и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пр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 descr="Цифровой след – Бесплатные иконки: компьютер">
            <a:extLst>
              <a:ext uri="{FF2B5EF4-FFF2-40B4-BE49-F238E27FC236}">
                <a16:creationId xmlns:a16="http://schemas.microsoft.com/office/drawing/2014/main" id="{6F280E20-3E8C-186C-0410-7E5B3F5A3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131" y="3463937"/>
            <a:ext cx="1618495" cy="1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oogle Shape;9051;p58">
            <a:extLst>
              <a:ext uri="{FF2B5EF4-FFF2-40B4-BE49-F238E27FC236}">
                <a16:creationId xmlns:a16="http://schemas.microsoft.com/office/drawing/2014/main" id="{6324E8A1-C820-2168-33A3-065D85BDCC55}"/>
              </a:ext>
            </a:extLst>
          </p:cNvPr>
          <p:cNvGrpSpPr/>
          <p:nvPr/>
        </p:nvGrpSpPr>
        <p:grpSpPr>
          <a:xfrm>
            <a:off x="1692275" y="913089"/>
            <a:ext cx="3349625" cy="179111"/>
            <a:chOff x="803163" y="1111966"/>
            <a:chExt cx="2447800" cy="203430"/>
          </a:xfrm>
        </p:grpSpPr>
        <p:grpSp>
          <p:nvGrpSpPr>
            <p:cNvPr id="112" name="Google Shape;9052;p58">
              <a:extLst>
                <a:ext uri="{FF2B5EF4-FFF2-40B4-BE49-F238E27FC236}">
                  <a16:creationId xmlns:a16="http://schemas.microsoft.com/office/drawing/2014/main" id="{FE1FFDD3-717B-7DD4-45FE-9B579028D69C}"/>
                </a:ext>
              </a:extLst>
            </p:cNvPr>
            <p:cNvGrpSpPr/>
            <p:nvPr/>
          </p:nvGrpSpPr>
          <p:grpSpPr>
            <a:xfrm>
              <a:off x="1958180" y="1111966"/>
              <a:ext cx="588019" cy="121396"/>
              <a:chOff x="4808316" y="2800065"/>
              <a:chExt cx="1999386" cy="412910"/>
            </a:xfrm>
          </p:grpSpPr>
          <p:sp>
            <p:nvSpPr>
              <p:cNvPr id="2051" name="Google Shape;9053;p58">
                <a:extLst>
                  <a:ext uri="{FF2B5EF4-FFF2-40B4-BE49-F238E27FC236}">
                    <a16:creationId xmlns:a16="http://schemas.microsoft.com/office/drawing/2014/main" id="{4BBCCD32-4B59-B30D-1139-75E1F4157E0E}"/>
                  </a:ext>
                </a:extLst>
              </p:cNvPr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52" name="Google Shape;9054;p58">
                <a:extLst>
                  <a:ext uri="{FF2B5EF4-FFF2-40B4-BE49-F238E27FC236}">
                    <a16:creationId xmlns:a16="http://schemas.microsoft.com/office/drawing/2014/main" id="{C6D30E6E-0B58-6A88-B084-143756FE3C85}"/>
                  </a:ext>
                </a:extLst>
              </p:cNvPr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2053" name="Google Shape;9055;p58">
                  <a:extLst>
                    <a:ext uri="{FF2B5EF4-FFF2-40B4-BE49-F238E27FC236}">
                      <a16:creationId xmlns:a16="http://schemas.microsoft.com/office/drawing/2014/main" id="{C45C66B8-4EC2-FB10-9C43-B2D1A2BFB699}"/>
                    </a:ext>
                  </a:extLst>
                </p:cNvPr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054" name="Google Shape;9056;p58">
                  <a:extLst>
                    <a:ext uri="{FF2B5EF4-FFF2-40B4-BE49-F238E27FC236}">
                      <a16:creationId xmlns:a16="http://schemas.microsoft.com/office/drawing/2014/main" id="{ECD37874-7C24-A529-52CB-51940895465E}"/>
                    </a:ext>
                  </a:extLst>
                </p:cNvPr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113" name="Google Shape;9057;p58">
              <a:extLst>
                <a:ext uri="{FF2B5EF4-FFF2-40B4-BE49-F238E27FC236}">
                  <a16:creationId xmlns:a16="http://schemas.microsoft.com/office/drawing/2014/main" id="{29BD3DDC-1A1F-61B3-F802-A2591D2A84AF}"/>
                </a:ext>
              </a:extLst>
            </p:cNvPr>
            <p:cNvCxnSpPr/>
            <p:nvPr/>
          </p:nvCxnSpPr>
          <p:spPr>
            <a:xfrm>
              <a:off x="3237251" y="1127387"/>
              <a:ext cx="0" cy="10560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4" name="Google Shape;9058;p58">
              <a:extLst>
                <a:ext uri="{FF2B5EF4-FFF2-40B4-BE49-F238E27FC236}">
                  <a16:creationId xmlns:a16="http://schemas.microsoft.com/office/drawing/2014/main" id="{158C703B-3463-389D-DE05-3EEBBC7608BC}"/>
                </a:ext>
              </a:extLst>
            </p:cNvPr>
            <p:cNvSpPr/>
            <p:nvPr/>
          </p:nvSpPr>
          <p:spPr>
            <a:xfrm>
              <a:off x="3223663" y="1111974"/>
              <a:ext cx="27300" cy="27300"/>
            </a:xfrm>
            <a:prstGeom prst="ellipse">
              <a:avLst/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" name="Google Shape;9059;p58">
              <a:extLst>
                <a:ext uri="{FF2B5EF4-FFF2-40B4-BE49-F238E27FC236}">
                  <a16:creationId xmlns:a16="http://schemas.microsoft.com/office/drawing/2014/main" id="{F60CAA54-FA63-C52E-855E-3FF14CE5EACC}"/>
                </a:ext>
              </a:extLst>
            </p:cNvPr>
            <p:cNvGrpSpPr/>
            <p:nvPr/>
          </p:nvGrpSpPr>
          <p:grpSpPr>
            <a:xfrm>
              <a:off x="803163" y="1111974"/>
              <a:ext cx="591158" cy="121545"/>
              <a:chOff x="803163" y="1111974"/>
              <a:chExt cx="591158" cy="121545"/>
            </a:xfrm>
          </p:grpSpPr>
          <p:grpSp>
            <p:nvGrpSpPr>
              <p:cNvPr id="126" name="Google Shape;9060;p58">
                <a:extLst>
                  <a:ext uri="{FF2B5EF4-FFF2-40B4-BE49-F238E27FC236}">
                    <a16:creationId xmlns:a16="http://schemas.microsoft.com/office/drawing/2014/main" id="{87F0BEBF-6639-2CFA-B0DB-5F344EE205E2}"/>
                  </a:ext>
                </a:extLst>
              </p:cNvPr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2048" name="Google Shape;9061;p58">
                  <a:extLst>
                    <a:ext uri="{FF2B5EF4-FFF2-40B4-BE49-F238E27FC236}">
                      <a16:creationId xmlns:a16="http://schemas.microsoft.com/office/drawing/2014/main" id="{C7D576F1-5ED2-A1A8-3AE9-A28333E66E66}"/>
                    </a:ext>
                  </a:extLst>
                </p:cNvPr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049" name="Google Shape;9062;p58">
                  <a:extLst>
                    <a:ext uri="{FF2B5EF4-FFF2-40B4-BE49-F238E27FC236}">
                      <a16:creationId xmlns:a16="http://schemas.microsoft.com/office/drawing/2014/main" id="{774847EE-189D-5761-2303-3C5F8C8FBC41}"/>
                    </a:ext>
                  </a:extLst>
                </p:cNvPr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7" name="Google Shape;9063;p58">
                <a:extLst>
                  <a:ext uri="{FF2B5EF4-FFF2-40B4-BE49-F238E27FC236}">
                    <a16:creationId xmlns:a16="http://schemas.microsoft.com/office/drawing/2014/main" id="{8B0F35AC-8A26-8E91-82E6-18D648296BB1}"/>
                  </a:ext>
                </a:extLst>
              </p:cNvPr>
              <p:cNvSpPr/>
              <p:nvPr/>
            </p:nvSpPr>
            <p:spPr>
              <a:xfrm>
                <a:off x="818321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9064;p58">
              <a:extLst>
                <a:ext uri="{FF2B5EF4-FFF2-40B4-BE49-F238E27FC236}">
                  <a16:creationId xmlns:a16="http://schemas.microsoft.com/office/drawing/2014/main" id="{F73D2837-648F-46B9-EF58-CE6A6AE6D7AA}"/>
                </a:ext>
              </a:extLst>
            </p:cNvPr>
            <p:cNvGrpSpPr/>
            <p:nvPr/>
          </p:nvGrpSpPr>
          <p:grpSpPr>
            <a:xfrm>
              <a:off x="1381910" y="1194219"/>
              <a:ext cx="588341" cy="121177"/>
              <a:chOff x="1381910" y="1194219"/>
              <a:chExt cx="588341" cy="121177"/>
            </a:xfrm>
          </p:grpSpPr>
          <p:grpSp>
            <p:nvGrpSpPr>
              <p:cNvPr id="122" name="Google Shape;9065;p58">
                <a:extLst>
                  <a:ext uri="{FF2B5EF4-FFF2-40B4-BE49-F238E27FC236}">
                    <a16:creationId xmlns:a16="http://schemas.microsoft.com/office/drawing/2014/main" id="{FC1A2DA9-A1D4-4432-3F3B-902ECBDC3088}"/>
                  </a:ext>
                </a:extLst>
              </p:cNvPr>
              <p:cNvGrpSpPr/>
              <p:nvPr/>
            </p:nvGrpSpPr>
            <p:grpSpPr>
              <a:xfrm rot="10800000">
                <a:off x="1381910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124" name="Google Shape;9066;p58">
                  <a:extLst>
                    <a:ext uri="{FF2B5EF4-FFF2-40B4-BE49-F238E27FC236}">
                      <a16:creationId xmlns:a16="http://schemas.microsoft.com/office/drawing/2014/main" id="{6AFC4416-2D25-5E83-BCCB-47A7E7AAD556}"/>
                    </a:ext>
                  </a:extLst>
                </p:cNvPr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25" name="Google Shape;9067;p58">
                  <a:extLst>
                    <a:ext uri="{FF2B5EF4-FFF2-40B4-BE49-F238E27FC236}">
                      <a16:creationId xmlns:a16="http://schemas.microsoft.com/office/drawing/2014/main" id="{65611BF0-4F6E-475D-495F-70341EDBE1F6}"/>
                    </a:ext>
                  </a:extLst>
                </p:cNvPr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3" name="Google Shape;9068;p58">
                <a:extLst>
                  <a:ext uri="{FF2B5EF4-FFF2-40B4-BE49-F238E27FC236}">
                    <a16:creationId xmlns:a16="http://schemas.microsoft.com/office/drawing/2014/main" id="{836DB10F-0D23-40BF-C739-5A219BD7DCE7}"/>
                  </a:ext>
                </a:extLst>
              </p:cNvPr>
              <p:cNvSpPr/>
              <p:nvPr/>
            </p:nvSpPr>
            <p:spPr>
              <a:xfrm>
                <a:off x="1394250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9069;p58">
              <a:extLst>
                <a:ext uri="{FF2B5EF4-FFF2-40B4-BE49-F238E27FC236}">
                  <a16:creationId xmlns:a16="http://schemas.microsoft.com/office/drawing/2014/main" id="{A753795D-F7DF-8BCE-DAEA-AE1949577859}"/>
                </a:ext>
              </a:extLst>
            </p:cNvPr>
            <p:cNvGrpSpPr/>
            <p:nvPr/>
          </p:nvGrpSpPr>
          <p:grpSpPr>
            <a:xfrm>
              <a:off x="2532079" y="1194219"/>
              <a:ext cx="704927" cy="121177"/>
              <a:chOff x="2532079" y="1194219"/>
              <a:chExt cx="704927" cy="121177"/>
            </a:xfrm>
          </p:grpSpPr>
          <p:grpSp>
            <p:nvGrpSpPr>
              <p:cNvPr id="118" name="Google Shape;9070;p58">
                <a:extLst>
                  <a:ext uri="{FF2B5EF4-FFF2-40B4-BE49-F238E27FC236}">
                    <a16:creationId xmlns:a16="http://schemas.microsoft.com/office/drawing/2014/main" id="{5F5ABAB9-4AD7-4EAC-B2F0-113FAC48A333}"/>
                  </a:ext>
                </a:extLst>
              </p:cNvPr>
              <p:cNvGrpSpPr/>
              <p:nvPr/>
            </p:nvGrpSpPr>
            <p:grpSpPr>
              <a:xfrm rot="10800000">
                <a:off x="2532079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120" name="Google Shape;9071;p58">
                  <a:extLst>
                    <a:ext uri="{FF2B5EF4-FFF2-40B4-BE49-F238E27FC236}">
                      <a16:creationId xmlns:a16="http://schemas.microsoft.com/office/drawing/2014/main" id="{125A7CF0-BE71-5452-4D62-BC88B0E1CB24}"/>
                    </a:ext>
                  </a:extLst>
                </p:cNvPr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21" name="Google Shape;9072;p58">
                  <a:extLst>
                    <a:ext uri="{FF2B5EF4-FFF2-40B4-BE49-F238E27FC236}">
                      <a16:creationId xmlns:a16="http://schemas.microsoft.com/office/drawing/2014/main" id="{FD5BF293-E441-848E-BF58-5C32B687E8F5}"/>
                    </a:ext>
                  </a:extLst>
                </p:cNvPr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9073;p58">
                <a:extLst>
                  <a:ext uri="{FF2B5EF4-FFF2-40B4-BE49-F238E27FC236}">
                    <a16:creationId xmlns:a16="http://schemas.microsoft.com/office/drawing/2014/main" id="{9353D5B5-EE70-A820-B034-F19803C378DC}"/>
                  </a:ext>
                </a:extLst>
              </p:cNvPr>
              <p:cNvSpPr/>
              <p:nvPr/>
            </p:nvSpPr>
            <p:spPr>
              <a:xfrm>
                <a:off x="2546107" y="1194219"/>
                <a:ext cx="690900" cy="39300"/>
              </a:xfrm>
              <a:prstGeom prst="rect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778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81">
            <a:extLst>
              <a:ext uri="{FF2B5EF4-FFF2-40B4-BE49-F238E27FC236}">
                <a16:creationId xmlns:a16="http://schemas.microsoft.com/office/drawing/2014/main" id="{6B008703-3A04-FC6D-6863-9B27DD6BF529}"/>
              </a:ext>
            </a:extLst>
          </p:cNvPr>
          <p:cNvSpPr>
            <a:spLocks/>
          </p:cNvSpPr>
          <p:nvPr/>
        </p:nvSpPr>
        <p:spPr>
          <a:xfrm>
            <a:off x="1691933" y="5750291"/>
            <a:ext cx="9002571" cy="646331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989" tIns="53494" rIns="106989" bIns="534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C927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D3643-0732-977B-8D7D-08AA6420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5" y="284950"/>
            <a:ext cx="3565526" cy="670582"/>
          </a:xfrm>
        </p:spPr>
        <p:txBody>
          <a:bodyPr/>
          <a:lstStyle/>
          <a:p>
            <a:r>
              <a:rPr lang="ru-RU" dirty="0"/>
              <a:t>Цифровой след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DAA95-81D7-3931-15A7-CF386394D13A}"/>
              </a:ext>
            </a:extLst>
          </p:cNvPr>
          <p:cNvSpPr txBox="1"/>
          <p:nvPr/>
        </p:nvSpPr>
        <p:spPr>
          <a:xfrm>
            <a:off x="1692274" y="2951150"/>
            <a:ext cx="429122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цифровой след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намеренное размещение и распространение пользователем информации о себе.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цифровой след может оставаться, например,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подписке на рассылку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же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 согласия принимать файлы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cookie*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браузере.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114F0-A0FD-98A7-93ED-F635F7D005BE}"/>
              </a:ext>
            </a:extLst>
          </p:cNvPr>
          <p:cNvSpPr txBox="1"/>
          <p:nvPr/>
        </p:nvSpPr>
        <p:spPr>
          <a:xfrm>
            <a:off x="6900863" y="2951150"/>
            <a:ext cx="462915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Пассивный цифровой след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 веб-сайте собирается информация относительно того, сколько раз пользователи его посещали, откуда эти пользователи и каковы их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носит скрытый характер, и пользователи, скорее всего, даже не знают о нём (например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анализ рекламодателями активностей человека в интернете и его предпочтений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grpSp>
        <p:nvGrpSpPr>
          <p:cNvPr id="16" name="Group 215">
            <a:extLst>
              <a:ext uri="{FF2B5EF4-FFF2-40B4-BE49-F238E27FC236}">
                <a16:creationId xmlns:a16="http://schemas.microsoft.com/office/drawing/2014/main" id="{36B8CC2E-F9E7-F90D-4FE8-7E4E3CA7038D}"/>
              </a:ext>
            </a:extLst>
          </p:cNvPr>
          <p:cNvGrpSpPr/>
          <p:nvPr/>
        </p:nvGrpSpPr>
        <p:grpSpPr>
          <a:xfrm>
            <a:off x="1692272" y="1557967"/>
            <a:ext cx="10499728" cy="1224989"/>
            <a:chOff x="3983" y="1252041"/>
            <a:chExt cx="6231217" cy="1082128"/>
          </a:xfrm>
        </p:grpSpPr>
        <p:sp>
          <p:nvSpPr>
            <p:cNvPr id="17" name="Прямоугольник 81">
              <a:extLst>
                <a:ext uri="{FF2B5EF4-FFF2-40B4-BE49-F238E27FC236}">
                  <a16:creationId xmlns:a16="http://schemas.microsoft.com/office/drawing/2014/main" id="{61A69DE2-4190-A115-038D-B62D032061CF}"/>
                </a:ext>
              </a:extLst>
            </p:cNvPr>
            <p:cNvSpPr>
              <a:spLocks/>
            </p:cNvSpPr>
            <p:nvPr/>
          </p:nvSpPr>
          <p:spPr>
            <a:xfrm>
              <a:off x="3983" y="1252041"/>
              <a:ext cx="6231217" cy="1082128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  <a:alpha val="50000"/>
                  </a:schemeClr>
                </a:gs>
                <a:gs pos="100000">
                  <a:schemeClr val="bg1"/>
                </a:gs>
              </a:gsLst>
              <a:lin ang="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6989" tIns="53494" rIns="106989" bIns="5349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C92723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22610B-F024-DD6E-AF37-F98BE743261B}"/>
                </a:ext>
              </a:extLst>
            </p:cNvPr>
            <p:cNvSpPr txBox="1">
              <a:spLocks/>
            </p:cNvSpPr>
            <p:nvPr/>
          </p:nvSpPr>
          <p:spPr>
            <a:xfrm>
              <a:off x="85007" y="1353574"/>
              <a:ext cx="5757327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sym typeface="+mn-lt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2"/>
                </a:buClr>
                <a:buSzPct val="110000"/>
                <a:buFont typeface="Wingdings" panose="05000000000000000000" pitchFamily="2" charset="2"/>
                <a:buChar char=""/>
                <a:defRPr lang="en-US" sz="1400" dirty="0">
                  <a:sym typeface="+mn-lt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2"/>
                </a:buClr>
                <a:buSzPct val="110000"/>
                <a:buFont typeface="Arial" panose="020B0604020202020204" pitchFamily="34" charset="0"/>
                <a:buChar char="‒"/>
                <a:defRPr lang="en-US" sz="1400" dirty="0">
                  <a:sym typeface="+mn-lt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400" dirty="0">
                  <a:sym typeface="+mn-lt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lang="en-US" sz="1400" dirty="0">
                  <a:sym typeface="+mn-lt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+mn-lt"/>
                </a:rPr>
                <a:t>Невозможно совсем избежать электронного следа – </a:t>
              </a:r>
              <a:r>
                <a:rPr kumimoji="0" 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+mn-lt"/>
                </a:rPr>
                <a:t>он, так или иначе, остаётся даже при простом подключении к интернету.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+mn-lt"/>
                </a:rPr>
                <a:t>Принято различать активный и пассивный цифровой след.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F87A4E8-258C-7660-C753-15B121C2DD0C}"/>
              </a:ext>
            </a:extLst>
          </p:cNvPr>
          <p:cNvSpPr txBox="1"/>
          <p:nvPr/>
        </p:nvSpPr>
        <p:spPr>
          <a:xfrm>
            <a:off x="1760365" y="5787503"/>
            <a:ext cx="88657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Цифровой след предоставляет государству и правоохранителям </a:t>
            </a:r>
            <a:r>
              <a:rPr lang="ru-RU" sz="1600" b="1" u="sng" dirty="0">
                <a:solidFill>
                  <a:schemeClr val="bg1"/>
                </a:solidFill>
              </a:rPr>
              <a:t>возможность</a:t>
            </a:r>
            <a:r>
              <a:rPr lang="ru-RU" sz="1600" b="1" dirty="0">
                <a:solidFill>
                  <a:schemeClr val="bg1"/>
                </a:solidFill>
              </a:rPr>
              <a:t> следить за любым пользователем и нарушать неприкосновенность его частной жизни.</a:t>
            </a:r>
          </a:p>
        </p:txBody>
      </p:sp>
      <p:grpSp>
        <p:nvGrpSpPr>
          <p:cNvPr id="25" name="Google Shape;1716;p52">
            <a:extLst>
              <a:ext uri="{FF2B5EF4-FFF2-40B4-BE49-F238E27FC236}">
                <a16:creationId xmlns:a16="http://schemas.microsoft.com/office/drawing/2014/main" id="{88972432-CBBE-A3EB-CB79-A62DEC31D39A}"/>
              </a:ext>
            </a:extLst>
          </p:cNvPr>
          <p:cNvGrpSpPr/>
          <p:nvPr/>
        </p:nvGrpSpPr>
        <p:grpSpPr>
          <a:xfrm>
            <a:off x="9352762" y="203455"/>
            <a:ext cx="2097116" cy="1224989"/>
            <a:chOff x="3119599" y="3057248"/>
            <a:chExt cx="2589879" cy="1613643"/>
          </a:xfrm>
        </p:grpSpPr>
        <p:sp>
          <p:nvSpPr>
            <p:cNvPr id="26" name="Google Shape;1717;p52">
              <a:extLst>
                <a:ext uri="{FF2B5EF4-FFF2-40B4-BE49-F238E27FC236}">
                  <a16:creationId xmlns:a16="http://schemas.microsoft.com/office/drawing/2014/main" id="{C273FD40-2727-B547-F1EE-C88F0334057C}"/>
                </a:ext>
              </a:extLst>
            </p:cNvPr>
            <p:cNvSpPr/>
            <p:nvPr/>
          </p:nvSpPr>
          <p:spPr>
            <a:xfrm>
              <a:off x="3126855" y="3175509"/>
              <a:ext cx="2579819" cy="1495382"/>
            </a:xfrm>
            <a:custGeom>
              <a:avLst/>
              <a:gdLst/>
              <a:ahLst/>
              <a:cxnLst/>
              <a:rect l="l" t="t" r="r" b="b"/>
              <a:pathLst>
                <a:path w="172074" h="99742" extrusionOk="0">
                  <a:moveTo>
                    <a:pt x="69983" y="0"/>
                  </a:moveTo>
                  <a:cubicBezTo>
                    <a:pt x="69073" y="0"/>
                    <a:pt x="68165" y="200"/>
                    <a:pt x="67471" y="601"/>
                  </a:cubicBezTo>
                  <a:lnTo>
                    <a:pt x="1338" y="38727"/>
                  </a:lnTo>
                  <a:lnTo>
                    <a:pt x="57" y="37988"/>
                  </a:lnTo>
                  <a:lnTo>
                    <a:pt x="21" y="40276"/>
                  </a:lnTo>
                  <a:lnTo>
                    <a:pt x="31" y="40282"/>
                  </a:lnTo>
                  <a:cubicBezTo>
                    <a:pt x="1" y="40834"/>
                    <a:pt x="343" y="41394"/>
                    <a:pt x="1073" y="41819"/>
                  </a:cubicBezTo>
                  <a:lnTo>
                    <a:pt x="99537" y="99125"/>
                  </a:lnTo>
                  <a:cubicBezTo>
                    <a:pt x="100244" y="99536"/>
                    <a:pt x="101170" y="99742"/>
                    <a:pt x="102094" y="99742"/>
                  </a:cubicBezTo>
                  <a:cubicBezTo>
                    <a:pt x="103004" y="99742"/>
                    <a:pt x="103912" y="99542"/>
                    <a:pt x="104607" y="99142"/>
                  </a:cubicBezTo>
                  <a:lnTo>
                    <a:pt x="171012" y="60860"/>
                  </a:lnTo>
                  <a:cubicBezTo>
                    <a:pt x="171692" y="60466"/>
                    <a:pt x="172024" y="59954"/>
                    <a:pt x="172042" y="59437"/>
                  </a:cubicBezTo>
                  <a:lnTo>
                    <a:pt x="172056" y="59445"/>
                  </a:lnTo>
                  <a:lnTo>
                    <a:pt x="172073" y="57132"/>
                  </a:lnTo>
                  <a:lnTo>
                    <a:pt x="170442" y="56190"/>
                  </a:lnTo>
                  <a:lnTo>
                    <a:pt x="170419" y="57583"/>
                  </a:lnTo>
                  <a:lnTo>
                    <a:pt x="72541" y="618"/>
                  </a:lnTo>
                  <a:cubicBezTo>
                    <a:pt x="71834" y="207"/>
                    <a:pt x="70907" y="0"/>
                    <a:pt x="699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18;p52">
              <a:extLst>
                <a:ext uri="{FF2B5EF4-FFF2-40B4-BE49-F238E27FC236}">
                  <a16:creationId xmlns:a16="http://schemas.microsoft.com/office/drawing/2014/main" id="{95C3EDED-5BF0-FE13-90C4-39D26316D9C6}"/>
                </a:ext>
              </a:extLst>
            </p:cNvPr>
            <p:cNvSpPr/>
            <p:nvPr/>
          </p:nvSpPr>
          <p:spPr>
            <a:xfrm>
              <a:off x="3119599" y="3135914"/>
              <a:ext cx="2589879" cy="1495367"/>
            </a:xfrm>
            <a:custGeom>
              <a:avLst/>
              <a:gdLst/>
              <a:ahLst/>
              <a:cxnLst/>
              <a:rect l="l" t="t" r="r" b="b"/>
              <a:pathLst>
                <a:path w="172745" h="99741" extrusionOk="0">
                  <a:moveTo>
                    <a:pt x="70317" y="1"/>
                  </a:moveTo>
                  <a:cubicBezTo>
                    <a:pt x="69407" y="1"/>
                    <a:pt x="68499" y="200"/>
                    <a:pt x="67805" y="600"/>
                  </a:cubicBezTo>
                  <a:lnTo>
                    <a:pt x="1401" y="38882"/>
                  </a:lnTo>
                  <a:cubicBezTo>
                    <a:pt x="1" y="39690"/>
                    <a:pt x="4" y="41003"/>
                    <a:pt x="1407" y="41819"/>
                  </a:cubicBezTo>
                  <a:lnTo>
                    <a:pt x="99872" y="99123"/>
                  </a:lnTo>
                  <a:cubicBezTo>
                    <a:pt x="100579" y="99535"/>
                    <a:pt x="101506" y="99741"/>
                    <a:pt x="102430" y="99741"/>
                  </a:cubicBezTo>
                  <a:cubicBezTo>
                    <a:pt x="103340" y="99741"/>
                    <a:pt x="104248" y="99541"/>
                    <a:pt x="104942" y="99141"/>
                  </a:cubicBezTo>
                  <a:lnTo>
                    <a:pt x="171346" y="60859"/>
                  </a:lnTo>
                  <a:cubicBezTo>
                    <a:pt x="172745" y="60052"/>
                    <a:pt x="172742" y="58739"/>
                    <a:pt x="171339" y="57923"/>
                  </a:cubicBezTo>
                  <a:lnTo>
                    <a:pt x="72875" y="619"/>
                  </a:lnTo>
                  <a:cubicBezTo>
                    <a:pt x="72168" y="207"/>
                    <a:pt x="71241" y="1"/>
                    <a:pt x="70317" y="1"/>
                  </a:cubicBez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19;p52">
              <a:extLst>
                <a:ext uri="{FF2B5EF4-FFF2-40B4-BE49-F238E27FC236}">
                  <a16:creationId xmlns:a16="http://schemas.microsoft.com/office/drawing/2014/main" id="{64838B13-8219-FE03-1824-BA292D2C958E}"/>
                </a:ext>
              </a:extLst>
            </p:cNvPr>
            <p:cNvSpPr/>
            <p:nvPr/>
          </p:nvSpPr>
          <p:spPr>
            <a:xfrm>
              <a:off x="3266196" y="3221281"/>
              <a:ext cx="2296626" cy="1324707"/>
            </a:xfrm>
            <a:custGeom>
              <a:avLst/>
              <a:gdLst/>
              <a:ahLst/>
              <a:cxnLst/>
              <a:rect l="l" t="t" r="r" b="b"/>
              <a:pathLst>
                <a:path w="153185" h="88358" extrusionOk="0">
                  <a:moveTo>
                    <a:pt x="57049" y="0"/>
                  </a:moveTo>
                  <a:cubicBezTo>
                    <a:pt x="55989" y="0"/>
                    <a:pt x="54933" y="232"/>
                    <a:pt x="54127" y="698"/>
                  </a:cubicBezTo>
                  <a:lnTo>
                    <a:pt x="1639" y="30959"/>
                  </a:lnTo>
                  <a:cubicBezTo>
                    <a:pt x="0" y="31898"/>
                    <a:pt x="12" y="33436"/>
                    <a:pt x="1642" y="34388"/>
                  </a:cubicBezTo>
                  <a:lnTo>
                    <a:pt x="48049" y="61393"/>
                  </a:lnTo>
                  <a:lnTo>
                    <a:pt x="93145" y="87639"/>
                  </a:lnTo>
                  <a:cubicBezTo>
                    <a:pt x="93970" y="88117"/>
                    <a:pt x="95051" y="88358"/>
                    <a:pt x="96129" y="88358"/>
                  </a:cubicBezTo>
                  <a:cubicBezTo>
                    <a:pt x="97191" y="88358"/>
                    <a:pt x="98252" y="88124"/>
                    <a:pt x="99064" y="87655"/>
                  </a:cubicBezTo>
                  <a:lnTo>
                    <a:pt x="151554" y="57400"/>
                  </a:lnTo>
                  <a:cubicBezTo>
                    <a:pt x="153185" y="56458"/>
                    <a:pt x="153182" y="54923"/>
                    <a:pt x="151546" y="53974"/>
                  </a:cubicBezTo>
                  <a:lnTo>
                    <a:pt x="115567" y="33039"/>
                  </a:lnTo>
                  <a:lnTo>
                    <a:pt x="60042" y="723"/>
                  </a:lnTo>
                  <a:cubicBezTo>
                    <a:pt x="59217" y="242"/>
                    <a:pt x="58131" y="0"/>
                    <a:pt x="5704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3137"/>
                  </a:srgbClr>
                </a:gs>
                <a:gs pos="50000">
                  <a:srgbClr val="E354F7">
                    <a:alpha val="56862"/>
                  </a:srgbClr>
                </a:gs>
                <a:gs pos="100000">
                  <a:srgbClr val="10ECFF">
                    <a:alpha val="58823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20;p52">
              <a:extLst>
                <a:ext uri="{FF2B5EF4-FFF2-40B4-BE49-F238E27FC236}">
                  <a16:creationId xmlns:a16="http://schemas.microsoft.com/office/drawing/2014/main" id="{C3CF96E8-BEEA-CD3E-2848-86E70B0869B8}"/>
                </a:ext>
              </a:extLst>
            </p:cNvPr>
            <p:cNvSpPr/>
            <p:nvPr/>
          </p:nvSpPr>
          <p:spPr>
            <a:xfrm>
              <a:off x="3983512" y="3668463"/>
              <a:ext cx="526791" cy="296087"/>
            </a:xfrm>
            <a:custGeom>
              <a:avLst/>
              <a:gdLst/>
              <a:ahLst/>
              <a:cxnLst/>
              <a:rect l="l" t="t" r="r" b="b"/>
              <a:pathLst>
                <a:path w="35137" h="19749" extrusionOk="0">
                  <a:moveTo>
                    <a:pt x="18483" y="0"/>
                  </a:moveTo>
                  <a:cubicBezTo>
                    <a:pt x="12767" y="0"/>
                    <a:pt x="0" y="799"/>
                    <a:pt x="3102" y="8119"/>
                  </a:cubicBezTo>
                  <a:cubicBezTo>
                    <a:pt x="6218" y="15471"/>
                    <a:pt x="29320" y="19408"/>
                    <a:pt x="29320" y="19408"/>
                  </a:cubicBezTo>
                  <a:cubicBezTo>
                    <a:pt x="29601" y="19644"/>
                    <a:pt x="29864" y="19749"/>
                    <a:pt x="30104" y="19749"/>
                  </a:cubicBezTo>
                  <a:cubicBezTo>
                    <a:pt x="31751" y="19749"/>
                    <a:pt x="32389" y="14864"/>
                    <a:pt x="31028" y="13763"/>
                  </a:cubicBezTo>
                  <a:lnTo>
                    <a:pt x="14762" y="8044"/>
                  </a:lnTo>
                  <a:lnTo>
                    <a:pt x="14762" y="8044"/>
                  </a:lnTo>
                  <a:cubicBezTo>
                    <a:pt x="14763" y="8044"/>
                    <a:pt x="18358" y="8226"/>
                    <a:pt x="24762" y="9071"/>
                  </a:cubicBezTo>
                  <a:cubicBezTo>
                    <a:pt x="25714" y="9197"/>
                    <a:pt x="26669" y="9277"/>
                    <a:pt x="27584" y="9277"/>
                  </a:cubicBezTo>
                  <a:cubicBezTo>
                    <a:pt x="31781" y="9277"/>
                    <a:pt x="35137" y="7588"/>
                    <a:pt x="33524" y="833"/>
                  </a:cubicBezTo>
                  <a:lnTo>
                    <a:pt x="21124" y="62"/>
                  </a:lnTo>
                  <a:cubicBezTo>
                    <a:pt x="21124" y="62"/>
                    <a:pt x="20078" y="0"/>
                    <a:pt x="184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21;p52">
              <a:extLst>
                <a:ext uri="{FF2B5EF4-FFF2-40B4-BE49-F238E27FC236}">
                  <a16:creationId xmlns:a16="http://schemas.microsoft.com/office/drawing/2014/main" id="{91D7A0CB-4E50-148D-9943-205C79A88EC7}"/>
                </a:ext>
              </a:extLst>
            </p:cNvPr>
            <p:cNvSpPr/>
            <p:nvPr/>
          </p:nvSpPr>
          <p:spPr>
            <a:xfrm>
              <a:off x="3937200" y="3736558"/>
              <a:ext cx="205112" cy="114468"/>
            </a:xfrm>
            <a:custGeom>
              <a:avLst/>
              <a:gdLst/>
              <a:ahLst/>
              <a:cxnLst/>
              <a:rect l="l" t="t" r="r" b="b"/>
              <a:pathLst>
                <a:path w="13681" h="7635" extrusionOk="0">
                  <a:moveTo>
                    <a:pt x="9481" y="0"/>
                  </a:moveTo>
                  <a:lnTo>
                    <a:pt x="0" y="3255"/>
                  </a:lnTo>
                  <a:lnTo>
                    <a:pt x="7653" y="4971"/>
                  </a:lnTo>
                  <a:cubicBezTo>
                    <a:pt x="7653" y="4971"/>
                    <a:pt x="9367" y="7080"/>
                    <a:pt x="10684" y="7634"/>
                  </a:cubicBezTo>
                  <a:lnTo>
                    <a:pt x="13681" y="3233"/>
                  </a:lnTo>
                  <a:lnTo>
                    <a:pt x="12855" y="2473"/>
                  </a:lnTo>
                  <a:cubicBezTo>
                    <a:pt x="11917" y="2111"/>
                    <a:pt x="9481" y="0"/>
                    <a:pt x="9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22;p52">
              <a:extLst>
                <a:ext uri="{FF2B5EF4-FFF2-40B4-BE49-F238E27FC236}">
                  <a16:creationId xmlns:a16="http://schemas.microsoft.com/office/drawing/2014/main" id="{FF547CC6-D51D-8CFB-8741-34CA126AD7A8}"/>
                </a:ext>
              </a:extLst>
            </p:cNvPr>
            <p:cNvSpPr/>
            <p:nvPr/>
          </p:nvSpPr>
          <p:spPr>
            <a:xfrm>
              <a:off x="4071173" y="3729602"/>
              <a:ext cx="607286" cy="318336"/>
            </a:xfrm>
            <a:custGeom>
              <a:avLst/>
              <a:gdLst/>
              <a:ahLst/>
              <a:cxnLst/>
              <a:rect l="l" t="t" r="r" b="b"/>
              <a:pathLst>
                <a:path w="40506" h="21233" extrusionOk="0">
                  <a:moveTo>
                    <a:pt x="19769" y="0"/>
                  </a:moveTo>
                  <a:lnTo>
                    <a:pt x="25181" y="9685"/>
                  </a:lnTo>
                  <a:lnTo>
                    <a:pt x="25181" y="9685"/>
                  </a:lnTo>
                  <a:lnTo>
                    <a:pt x="5067" y="2748"/>
                  </a:lnTo>
                  <a:cubicBezTo>
                    <a:pt x="4999" y="2742"/>
                    <a:pt x="4932" y="2739"/>
                    <a:pt x="4865" y="2739"/>
                  </a:cubicBezTo>
                  <a:cubicBezTo>
                    <a:pt x="2186" y="2739"/>
                    <a:pt x="1" y="7491"/>
                    <a:pt x="1812" y="8927"/>
                  </a:cubicBezTo>
                  <a:cubicBezTo>
                    <a:pt x="1812" y="8927"/>
                    <a:pt x="20315" y="21232"/>
                    <a:pt x="29273" y="21232"/>
                  </a:cubicBezTo>
                  <a:cubicBezTo>
                    <a:pt x="29989" y="21232"/>
                    <a:pt x="30644" y="21154"/>
                    <a:pt x="31223" y="20984"/>
                  </a:cubicBezTo>
                  <a:cubicBezTo>
                    <a:pt x="38988" y="18710"/>
                    <a:pt x="40505" y="12878"/>
                    <a:pt x="32881" y="748"/>
                  </a:cubicBezTo>
                  <a:lnTo>
                    <a:pt x="197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23;p52">
              <a:extLst>
                <a:ext uri="{FF2B5EF4-FFF2-40B4-BE49-F238E27FC236}">
                  <a16:creationId xmlns:a16="http://schemas.microsoft.com/office/drawing/2014/main" id="{84E484A7-BBFE-5BE9-F9D9-78AB7369EF0F}"/>
                </a:ext>
              </a:extLst>
            </p:cNvPr>
            <p:cNvSpPr/>
            <p:nvPr/>
          </p:nvSpPr>
          <p:spPr>
            <a:xfrm>
              <a:off x="4251728" y="3271011"/>
              <a:ext cx="383388" cy="546657"/>
            </a:xfrm>
            <a:custGeom>
              <a:avLst/>
              <a:gdLst/>
              <a:ahLst/>
              <a:cxnLst/>
              <a:rect l="l" t="t" r="r" b="b"/>
              <a:pathLst>
                <a:path w="25572" h="36462" extrusionOk="0">
                  <a:moveTo>
                    <a:pt x="11361" y="0"/>
                  </a:moveTo>
                  <a:cubicBezTo>
                    <a:pt x="9729" y="0"/>
                    <a:pt x="8013" y="306"/>
                    <a:pt x="6726" y="1265"/>
                  </a:cubicBezTo>
                  <a:cubicBezTo>
                    <a:pt x="3563" y="3623"/>
                    <a:pt x="3162" y="12099"/>
                    <a:pt x="4376" y="18197"/>
                  </a:cubicBezTo>
                  <a:cubicBezTo>
                    <a:pt x="6256" y="27639"/>
                    <a:pt x="1" y="26552"/>
                    <a:pt x="6" y="28782"/>
                  </a:cubicBezTo>
                  <a:lnTo>
                    <a:pt x="1682" y="31886"/>
                  </a:lnTo>
                  <a:cubicBezTo>
                    <a:pt x="5328" y="35364"/>
                    <a:pt x="9586" y="36462"/>
                    <a:pt x="13352" y="36462"/>
                  </a:cubicBezTo>
                  <a:cubicBezTo>
                    <a:pt x="18575" y="36462"/>
                    <a:pt x="22850" y="34350"/>
                    <a:pt x="23232" y="33552"/>
                  </a:cubicBezTo>
                  <a:cubicBezTo>
                    <a:pt x="25572" y="28667"/>
                    <a:pt x="25534" y="19567"/>
                    <a:pt x="22227" y="8554"/>
                  </a:cubicBezTo>
                  <a:cubicBezTo>
                    <a:pt x="20475" y="2712"/>
                    <a:pt x="20361" y="1992"/>
                    <a:pt x="15680" y="621"/>
                  </a:cubicBezTo>
                  <a:cubicBezTo>
                    <a:pt x="14751" y="348"/>
                    <a:pt x="13104" y="0"/>
                    <a:pt x="1136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24;p52">
              <a:extLst>
                <a:ext uri="{FF2B5EF4-FFF2-40B4-BE49-F238E27FC236}">
                  <a16:creationId xmlns:a16="http://schemas.microsoft.com/office/drawing/2014/main" id="{136F1679-1D24-9B1A-E01B-CD5FDCB91A94}"/>
                </a:ext>
              </a:extLst>
            </p:cNvPr>
            <p:cNvSpPr/>
            <p:nvPr/>
          </p:nvSpPr>
          <p:spPr>
            <a:xfrm>
              <a:off x="4120334" y="3668492"/>
              <a:ext cx="445367" cy="260840"/>
            </a:xfrm>
            <a:custGeom>
              <a:avLst/>
              <a:gdLst/>
              <a:ahLst/>
              <a:cxnLst/>
              <a:rect l="l" t="t" r="r" b="b"/>
              <a:pathLst>
                <a:path w="29706" h="17398" extrusionOk="0">
                  <a:moveTo>
                    <a:pt x="10544" y="1"/>
                  </a:moveTo>
                  <a:cubicBezTo>
                    <a:pt x="10510" y="1"/>
                    <a:pt x="10475" y="10"/>
                    <a:pt x="10444" y="27"/>
                  </a:cubicBezTo>
                  <a:lnTo>
                    <a:pt x="134" y="6026"/>
                  </a:lnTo>
                  <a:cubicBezTo>
                    <a:pt x="1" y="6104"/>
                    <a:pt x="1" y="6296"/>
                    <a:pt x="134" y="6373"/>
                  </a:cubicBezTo>
                  <a:lnTo>
                    <a:pt x="19053" y="17367"/>
                  </a:lnTo>
                  <a:cubicBezTo>
                    <a:pt x="19084" y="17387"/>
                    <a:pt x="19120" y="17397"/>
                    <a:pt x="19155" y="17397"/>
                  </a:cubicBezTo>
                  <a:cubicBezTo>
                    <a:pt x="19187" y="17397"/>
                    <a:pt x="19218" y="17389"/>
                    <a:pt x="19246" y="17373"/>
                  </a:cubicBezTo>
                  <a:cubicBezTo>
                    <a:pt x="20178" y="16830"/>
                    <a:pt x="27961" y="12303"/>
                    <a:pt x="29572" y="11365"/>
                  </a:cubicBezTo>
                  <a:cubicBezTo>
                    <a:pt x="29705" y="11288"/>
                    <a:pt x="29700" y="11101"/>
                    <a:pt x="29566" y="11023"/>
                  </a:cubicBezTo>
                  <a:lnTo>
                    <a:pt x="10646" y="27"/>
                  </a:lnTo>
                  <a:cubicBezTo>
                    <a:pt x="10614" y="10"/>
                    <a:pt x="10579" y="1"/>
                    <a:pt x="10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5;p52">
              <a:extLst>
                <a:ext uri="{FF2B5EF4-FFF2-40B4-BE49-F238E27FC236}">
                  <a16:creationId xmlns:a16="http://schemas.microsoft.com/office/drawing/2014/main" id="{E8C888EF-DC11-5277-2556-BCB18FAB47E7}"/>
                </a:ext>
              </a:extLst>
            </p:cNvPr>
            <p:cNvSpPr/>
            <p:nvPr/>
          </p:nvSpPr>
          <p:spPr>
            <a:xfrm>
              <a:off x="4120963" y="3660591"/>
              <a:ext cx="444003" cy="260555"/>
            </a:xfrm>
            <a:custGeom>
              <a:avLst/>
              <a:gdLst/>
              <a:ahLst/>
              <a:cxnLst/>
              <a:rect l="l" t="t" r="r" b="b"/>
              <a:pathLst>
                <a:path w="29615" h="17379" extrusionOk="0">
                  <a:moveTo>
                    <a:pt x="10503" y="0"/>
                  </a:moveTo>
                  <a:cubicBezTo>
                    <a:pt x="10459" y="0"/>
                    <a:pt x="10416" y="11"/>
                    <a:pt x="10376" y="33"/>
                  </a:cubicBezTo>
                  <a:lnTo>
                    <a:pt x="168" y="5975"/>
                  </a:lnTo>
                  <a:cubicBezTo>
                    <a:pt x="0" y="6071"/>
                    <a:pt x="0" y="6312"/>
                    <a:pt x="168" y="6407"/>
                  </a:cubicBezTo>
                  <a:lnTo>
                    <a:pt x="18988" y="17345"/>
                  </a:lnTo>
                  <a:cubicBezTo>
                    <a:pt x="19027" y="17367"/>
                    <a:pt x="19070" y="17379"/>
                    <a:pt x="19114" y="17379"/>
                  </a:cubicBezTo>
                  <a:cubicBezTo>
                    <a:pt x="19157" y="17379"/>
                    <a:pt x="19201" y="17367"/>
                    <a:pt x="19240" y="17345"/>
                  </a:cubicBezTo>
                  <a:lnTo>
                    <a:pt x="29449" y="11404"/>
                  </a:lnTo>
                  <a:cubicBezTo>
                    <a:pt x="29615" y="11308"/>
                    <a:pt x="29615" y="11068"/>
                    <a:pt x="29449" y="10972"/>
                  </a:cubicBezTo>
                  <a:lnTo>
                    <a:pt x="10628" y="33"/>
                  </a:lnTo>
                  <a:cubicBezTo>
                    <a:pt x="10590" y="11"/>
                    <a:pt x="10546" y="0"/>
                    <a:pt x="10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26;p52">
              <a:extLst>
                <a:ext uri="{FF2B5EF4-FFF2-40B4-BE49-F238E27FC236}">
                  <a16:creationId xmlns:a16="http://schemas.microsoft.com/office/drawing/2014/main" id="{2DD41C74-3B5B-6791-4BB3-EE9E911844B0}"/>
                </a:ext>
              </a:extLst>
            </p:cNvPr>
            <p:cNvSpPr/>
            <p:nvPr/>
          </p:nvSpPr>
          <p:spPr>
            <a:xfrm>
              <a:off x="4142642" y="3668463"/>
              <a:ext cx="120465" cy="68111"/>
            </a:xfrm>
            <a:custGeom>
              <a:avLst/>
              <a:gdLst/>
              <a:ahLst/>
              <a:cxnLst/>
              <a:rect l="l" t="t" r="r" b="b"/>
              <a:pathLst>
                <a:path w="8035" h="4543" extrusionOk="0">
                  <a:moveTo>
                    <a:pt x="7181" y="1"/>
                  </a:moveTo>
                  <a:cubicBezTo>
                    <a:pt x="6381" y="1"/>
                    <a:pt x="4873" y="608"/>
                    <a:pt x="4873" y="608"/>
                  </a:cubicBezTo>
                  <a:cubicBezTo>
                    <a:pt x="3159" y="982"/>
                    <a:pt x="1" y="3102"/>
                    <a:pt x="321" y="3713"/>
                  </a:cubicBezTo>
                  <a:cubicBezTo>
                    <a:pt x="481" y="4017"/>
                    <a:pt x="973" y="4542"/>
                    <a:pt x="1908" y="4542"/>
                  </a:cubicBezTo>
                  <a:cubicBezTo>
                    <a:pt x="2853" y="4542"/>
                    <a:pt x="4252" y="4005"/>
                    <a:pt x="6219" y="2160"/>
                  </a:cubicBezTo>
                  <a:cubicBezTo>
                    <a:pt x="8035" y="457"/>
                    <a:pt x="7874" y="1"/>
                    <a:pt x="7181" y="1"/>
                  </a:cubicBezTo>
                  <a:close/>
                </a:path>
              </a:pathLst>
            </a:custGeom>
            <a:solidFill>
              <a:srgbClr val="FED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27;p52">
              <a:extLst>
                <a:ext uri="{FF2B5EF4-FFF2-40B4-BE49-F238E27FC236}">
                  <a16:creationId xmlns:a16="http://schemas.microsoft.com/office/drawing/2014/main" id="{B60C04B6-98BA-297D-120E-BC3505E513A6}"/>
                </a:ext>
              </a:extLst>
            </p:cNvPr>
            <p:cNvSpPr/>
            <p:nvPr/>
          </p:nvSpPr>
          <p:spPr>
            <a:xfrm>
              <a:off x="4181278" y="3289947"/>
              <a:ext cx="171289" cy="412579"/>
            </a:xfrm>
            <a:custGeom>
              <a:avLst/>
              <a:gdLst/>
              <a:ahLst/>
              <a:cxnLst/>
              <a:rect l="l" t="t" r="r" b="b"/>
              <a:pathLst>
                <a:path w="11425" h="27519" extrusionOk="0">
                  <a:moveTo>
                    <a:pt x="11425" y="0"/>
                  </a:moveTo>
                  <a:lnTo>
                    <a:pt x="11425" y="0"/>
                  </a:lnTo>
                  <a:cubicBezTo>
                    <a:pt x="10180" y="725"/>
                    <a:pt x="8180" y="2483"/>
                    <a:pt x="7237" y="5425"/>
                  </a:cubicBezTo>
                  <a:cubicBezTo>
                    <a:pt x="5675" y="10295"/>
                    <a:pt x="6014" y="17810"/>
                    <a:pt x="6014" y="17810"/>
                  </a:cubicBezTo>
                  <a:lnTo>
                    <a:pt x="1" y="25859"/>
                  </a:lnTo>
                  <a:cubicBezTo>
                    <a:pt x="269" y="25819"/>
                    <a:pt x="537" y="25799"/>
                    <a:pt x="799" y="25799"/>
                  </a:cubicBezTo>
                  <a:cubicBezTo>
                    <a:pt x="2124" y="25799"/>
                    <a:pt x="3298" y="26323"/>
                    <a:pt x="3609" y="27519"/>
                  </a:cubicBezTo>
                  <a:cubicBezTo>
                    <a:pt x="3609" y="27519"/>
                    <a:pt x="10023" y="22525"/>
                    <a:pt x="9704" y="19823"/>
                  </a:cubicBezTo>
                  <a:cubicBezTo>
                    <a:pt x="9540" y="18441"/>
                    <a:pt x="9473" y="14155"/>
                    <a:pt x="9084" y="9557"/>
                  </a:cubicBezTo>
                  <a:cubicBezTo>
                    <a:pt x="8457" y="2136"/>
                    <a:pt x="11424" y="1"/>
                    <a:pt x="11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8;p52">
              <a:extLst>
                <a:ext uri="{FF2B5EF4-FFF2-40B4-BE49-F238E27FC236}">
                  <a16:creationId xmlns:a16="http://schemas.microsoft.com/office/drawing/2014/main" id="{C7EDE69C-88D1-43E3-03F9-9907548E9C93}"/>
                </a:ext>
              </a:extLst>
            </p:cNvPr>
            <p:cNvSpPr/>
            <p:nvPr/>
          </p:nvSpPr>
          <p:spPr>
            <a:xfrm>
              <a:off x="4416765" y="3198822"/>
              <a:ext cx="66837" cy="117556"/>
            </a:xfrm>
            <a:custGeom>
              <a:avLst/>
              <a:gdLst/>
              <a:ahLst/>
              <a:cxnLst/>
              <a:rect l="l" t="t" r="r" b="b"/>
              <a:pathLst>
                <a:path w="4458" h="7841" extrusionOk="0">
                  <a:moveTo>
                    <a:pt x="2498" y="1"/>
                  </a:moveTo>
                  <a:cubicBezTo>
                    <a:pt x="1841" y="1"/>
                    <a:pt x="1014" y="462"/>
                    <a:pt x="517" y="1395"/>
                  </a:cubicBezTo>
                  <a:cubicBezTo>
                    <a:pt x="288" y="1825"/>
                    <a:pt x="269" y="2332"/>
                    <a:pt x="256" y="2818"/>
                  </a:cubicBezTo>
                  <a:cubicBezTo>
                    <a:pt x="215" y="4286"/>
                    <a:pt x="175" y="5753"/>
                    <a:pt x="133" y="7221"/>
                  </a:cubicBezTo>
                  <a:cubicBezTo>
                    <a:pt x="0" y="7649"/>
                    <a:pt x="582" y="7841"/>
                    <a:pt x="1357" y="7841"/>
                  </a:cubicBezTo>
                  <a:cubicBezTo>
                    <a:pt x="2642" y="7841"/>
                    <a:pt x="4457" y="7313"/>
                    <a:pt x="4420" y="6462"/>
                  </a:cubicBezTo>
                  <a:cubicBezTo>
                    <a:pt x="4332" y="4472"/>
                    <a:pt x="3840" y="2492"/>
                    <a:pt x="3473" y="738"/>
                  </a:cubicBezTo>
                  <a:cubicBezTo>
                    <a:pt x="3370" y="248"/>
                    <a:pt x="2980" y="1"/>
                    <a:pt x="2498" y="1"/>
                  </a:cubicBezTo>
                  <a:close/>
                </a:path>
              </a:pathLst>
            </a:custGeom>
            <a:solidFill>
              <a:srgbClr val="FFD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9;p52">
              <a:extLst>
                <a:ext uri="{FF2B5EF4-FFF2-40B4-BE49-F238E27FC236}">
                  <a16:creationId xmlns:a16="http://schemas.microsoft.com/office/drawing/2014/main" id="{1ADFD832-0581-971F-A1F7-09F6A48F69F3}"/>
                </a:ext>
              </a:extLst>
            </p:cNvPr>
            <p:cNvSpPr/>
            <p:nvPr/>
          </p:nvSpPr>
          <p:spPr>
            <a:xfrm>
              <a:off x="4359179" y="3075479"/>
              <a:ext cx="138965" cy="179040"/>
            </a:xfrm>
            <a:custGeom>
              <a:avLst/>
              <a:gdLst/>
              <a:ahLst/>
              <a:cxnLst/>
              <a:rect l="l" t="t" r="r" b="b"/>
              <a:pathLst>
                <a:path w="9269" h="11942" extrusionOk="0">
                  <a:moveTo>
                    <a:pt x="3979" y="0"/>
                  </a:moveTo>
                  <a:cubicBezTo>
                    <a:pt x="3791" y="0"/>
                    <a:pt x="3603" y="16"/>
                    <a:pt x="3414" y="50"/>
                  </a:cubicBezTo>
                  <a:cubicBezTo>
                    <a:pt x="1887" y="319"/>
                    <a:pt x="701" y="1686"/>
                    <a:pt x="352" y="3197"/>
                  </a:cubicBezTo>
                  <a:cubicBezTo>
                    <a:pt x="1" y="4707"/>
                    <a:pt x="380" y="6312"/>
                    <a:pt x="1088" y="7692"/>
                  </a:cubicBezTo>
                  <a:cubicBezTo>
                    <a:pt x="1942" y="9362"/>
                    <a:pt x="3431" y="11942"/>
                    <a:pt x="5216" y="11942"/>
                  </a:cubicBezTo>
                  <a:cubicBezTo>
                    <a:pt x="5851" y="11942"/>
                    <a:pt x="6523" y="11616"/>
                    <a:pt x="7217" y="10808"/>
                  </a:cubicBezTo>
                  <a:cubicBezTo>
                    <a:pt x="8115" y="9763"/>
                    <a:pt x="9084" y="7916"/>
                    <a:pt x="9168" y="6541"/>
                  </a:cubicBezTo>
                  <a:cubicBezTo>
                    <a:pt x="9269" y="4895"/>
                    <a:pt x="8418" y="3583"/>
                    <a:pt x="7558" y="2176"/>
                  </a:cubicBezTo>
                  <a:cubicBezTo>
                    <a:pt x="6798" y="930"/>
                    <a:pt x="5413" y="0"/>
                    <a:pt x="3979" y="0"/>
                  </a:cubicBezTo>
                  <a:close/>
                </a:path>
              </a:pathLst>
            </a:custGeom>
            <a:solidFill>
              <a:srgbClr val="FFD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30;p52">
              <a:extLst>
                <a:ext uri="{FF2B5EF4-FFF2-40B4-BE49-F238E27FC236}">
                  <a16:creationId xmlns:a16="http://schemas.microsoft.com/office/drawing/2014/main" id="{0874E87C-D538-37F9-ED0D-04B315AB6991}"/>
                </a:ext>
              </a:extLst>
            </p:cNvPr>
            <p:cNvSpPr/>
            <p:nvPr/>
          </p:nvSpPr>
          <p:spPr>
            <a:xfrm>
              <a:off x="4345131" y="3057248"/>
              <a:ext cx="179760" cy="172864"/>
            </a:xfrm>
            <a:custGeom>
              <a:avLst/>
              <a:gdLst/>
              <a:ahLst/>
              <a:cxnLst/>
              <a:rect l="l" t="t" r="r" b="b"/>
              <a:pathLst>
                <a:path w="11990" h="11530" extrusionOk="0">
                  <a:moveTo>
                    <a:pt x="8313" y="8078"/>
                  </a:moveTo>
                  <a:cubicBezTo>
                    <a:pt x="8313" y="8078"/>
                    <a:pt x="8313" y="8078"/>
                    <a:pt x="8313" y="8078"/>
                  </a:cubicBezTo>
                  <a:lnTo>
                    <a:pt x="8313" y="8078"/>
                  </a:lnTo>
                  <a:cubicBezTo>
                    <a:pt x="8313" y="8078"/>
                    <a:pt x="8313" y="8078"/>
                    <a:pt x="8313" y="8078"/>
                  </a:cubicBezTo>
                  <a:close/>
                  <a:moveTo>
                    <a:pt x="5139" y="1"/>
                  </a:moveTo>
                  <a:cubicBezTo>
                    <a:pt x="3533" y="1"/>
                    <a:pt x="1742" y="903"/>
                    <a:pt x="1091" y="1851"/>
                  </a:cubicBezTo>
                  <a:cubicBezTo>
                    <a:pt x="722" y="2388"/>
                    <a:pt x="470" y="3001"/>
                    <a:pt x="298" y="3629"/>
                  </a:cubicBezTo>
                  <a:cubicBezTo>
                    <a:pt x="136" y="4221"/>
                    <a:pt x="43" y="4829"/>
                    <a:pt x="23" y="5442"/>
                  </a:cubicBezTo>
                  <a:cubicBezTo>
                    <a:pt x="0" y="6068"/>
                    <a:pt x="57" y="6713"/>
                    <a:pt x="341" y="7270"/>
                  </a:cubicBezTo>
                  <a:cubicBezTo>
                    <a:pt x="623" y="7829"/>
                    <a:pt x="1167" y="8284"/>
                    <a:pt x="1791" y="8324"/>
                  </a:cubicBezTo>
                  <a:cubicBezTo>
                    <a:pt x="1816" y="8326"/>
                    <a:pt x="1841" y="8326"/>
                    <a:pt x="1866" y="8326"/>
                  </a:cubicBezTo>
                  <a:cubicBezTo>
                    <a:pt x="2467" y="8326"/>
                    <a:pt x="3071" y="7868"/>
                    <a:pt x="3108" y="7269"/>
                  </a:cubicBezTo>
                  <a:cubicBezTo>
                    <a:pt x="3330" y="7634"/>
                    <a:pt x="3757" y="7853"/>
                    <a:pt x="4181" y="7853"/>
                  </a:cubicBezTo>
                  <a:cubicBezTo>
                    <a:pt x="4313" y="7853"/>
                    <a:pt x="4445" y="7832"/>
                    <a:pt x="4570" y="7787"/>
                  </a:cubicBezTo>
                  <a:cubicBezTo>
                    <a:pt x="5097" y="7598"/>
                    <a:pt x="5449" y="7013"/>
                    <a:pt x="5369" y="6457"/>
                  </a:cubicBezTo>
                  <a:lnTo>
                    <a:pt x="5369" y="6457"/>
                  </a:lnTo>
                  <a:cubicBezTo>
                    <a:pt x="5633" y="6783"/>
                    <a:pt x="5909" y="6907"/>
                    <a:pt x="6180" y="6907"/>
                  </a:cubicBezTo>
                  <a:cubicBezTo>
                    <a:pt x="6746" y="6907"/>
                    <a:pt x="7291" y="6368"/>
                    <a:pt x="7666" y="5985"/>
                  </a:cubicBezTo>
                  <a:cubicBezTo>
                    <a:pt x="7752" y="6088"/>
                    <a:pt x="8332" y="8078"/>
                    <a:pt x="8313" y="8078"/>
                  </a:cubicBezTo>
                  <a:cubicBezTo>
                    <a:pt x="8313" y="8078"/>
                    <a:pt x="8313" y="8078"/>
                    <a:pt x="8313" y="8078"/>
                  </a:cubicBezTo>
                  <a:lnTo>
                    <a:pt x="8313" y="8078"/>
                  </a:lnTo>
                  <a:cubicBezTo>
                    <a:pt x="8318" y="8079"/>
                    <a:pt x="8323" y="8079"/>
                    <a:pt x="8327" y="8079"/>
                  </a:cubicBezTo>
                  <a:cubicBezTo>
                    <a:pt x="8607" y="8079"/>
                    <a:pt x="9063" y="6614"/>
                    <a:pt x="9400" y="6614"/>
                  </a:cubicBezTo>
                  <a:cubicBezTo>
                    <a:pt x="9471" y="6614"/>
                    <a:pt x="9536" y="6677"/>
                    <a:pt x="9593" y="6829"/>
                  </a:cubicBezTo>
                  <a:cubicBezTo>
                    <a:pt x="10244" y="8562"/>
                    <a:pt x="7855" y="11530"/>
                    <a:pt x="8539" y="11530"/>
                  </a:cubicBezTo>
                  <a:cubicBezTo>
                    <a:pt x="8539" y="11530"/>
                    <a:pt x="8540" y="11530"/>
                    <a:pt x="8540" y="11530"/>
                  </a:cubicBezTo>
                  <a:cubicBezTo>
                    <a:pt x="9352" y="11524"/>
                    <a:pt x="10259" y="10662"/>
                    <a:pt x="10880" y="9064"/>
                  </a:cubicBezTo>
                  <a:cubicBezTo>
                    <a:pt x="11411" y="7698"/>
                    <a:pt x="11990" y="6377"/>
                    <a:pt x="11553" y="4978"/>
                  </a:cubicBezTo>
                  <a:cubicBezTo>
                    <a:pt x="11171" y="2729"/>
                    <a:pt x="10212" y="267"/>
                    <a:pt x="7910" y="267"/>
                  </a:cubicBezTo>
                  <a:cubicBezTo>
                    <a:pt x="7573" y="267"/>
                    <a:pt x="7207" y="320"/>
                    <a:pt x="6810" y="434"/>
                  </a:cubicBezTo>
                  <a:cubicBezTo>
                    <a:pt x="6327" y="130"/>
                    <a:pt x="5747" y="1"/>
                    <a:pt x="5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31;p52">
              <a:extLst>
                <a:ext uri="{FF2B5EF4-FFF2-40B4-BE49-F238E27FC236}">
                  <a16:creationId xmlns:a16="http://schemas.microsoft.com/office/drawing/2014/main" id="{84448BA7-9095-801F-6275-677FF2DCF5EF}"/>
                </a:ext>
              </a:extLst>
            </p:cNvPr>
            <p:cNvSpPr/>
            <p:nvPr/>
          </p:nvSpPr>
          <p:spPr>
            <a:xfrm>
              <a:off x="4347035" y="3758897"/>
              <a:ext cx="120465" cy="68096"/>
            </a:xfrm>
            <a:custGeom>
              <a:avLst/>
              <a:gdLst/>
              <a:ahLst/>
              <a:cxnLst/>
              <a:rect l="l" t="t" r="r" b="b"/>
              <a:pathLst>
                <a:path w="8035" h="4542" extrusionOk="0">
                  <a:moveTo>
                    <a:pt x="7180" y="1"/>
                  </a:moveTo>
                  <a:cubicBezTo>
                    <a:pt x="6380" y="1"/>
                    <a:pt x="4871" y="608"/>
                    <a:pt x="4871" y="608"/>
                  </a:cubicBezTo>
                  <a:cubicBezTo>
                    <a:pt x="3158" y="982"/>
                    <a:pt x="1" y="3102"/>
                    <a:pt x="321" y="3713"/>
                  </a:cubicBezTo>
                  <a:cubicBezTo>
                    <a:pt x="480" y="4017"/>
                    <a:pt x="972" y="4542"/>
                    <a:pt x="1907" y="4542"/>
                  </a:cubicBezTo>
                  <a:cubicBezTo>
                    <a:pt x="2852" y="4542"/>
                    <a:pt x="4252" y="4005"/>
                    <a:pt x="6219" y="2160"/>
                  </a:cubicBezTo>
                  <a:cubicBezTo>
                    <a:pt x="8034" y="457"/>
                    <a:pt x="7873" y="1"/>
                    <a:pt x="7180" y="1"/>
                  </a:cubicBezTo>
                  <a:close/>
                </a:path>
              </a:pathLst>
            </a:custGeom>
            <a:solidFill>
              <a:srgbClr val="FFD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32;p52">
              <a:extLst>
                <a:ext uri="{FF2B5EF4-FFF2-40B4-BE49-F238E27FC236}">
                  <a16:creationId xmlns:a16="http://schemas.microsoft.com/office/drawing/2014/main" id="{4E92BD84-88E1-5328-F32F-37DCEB7F7E7B}"/>
                </a:ext>
              </a:extLst>
            </p:cNvPr>
            <p:cNvSpPr/>
            <p:nvPr/>
          </p:nvSpPr>
          <p:spPr>
            <a:xfrm>
              <a:off x="4398190" y="3304310"/>
              <a:ext cx="280060" cy="501214"/>
            </a:xfrm>
            <a:custGeom>
              <a:avLst/>
              <a:gdLst/>
              <a:ahLst/>
              <a:cxnLst/>
              <a:rect l="l" t="t" r="r" b="b"/>
              <a:pathLst>
                <a:path w="18680" h="33431" extrusionOk="0">
                  <a:moveTo>
                    <a:pt x="9757" y="1"/>
                  </a:moveTo>
                  <a:cubicBezTo>
                    <a:pt x="9711" y="1"/>
                    <a:pt x="9664" y="3"/>
                    <a:pt x="9617" y="6"/>
                  </a:cubicBezTo>
                  <a:cubicBezTo>
                    <a:pt x="6890" y="208"/>
                    <a:pt x="8501" y="7908"/>
                    <a:pt x="8856" y="9834"/>
                  </a:cubicBezTo>
                  <a:cubicBezTo>
                    <a:pt x="9377" y="12653"/>
                    <a:pt x="12322" y="20341"/>
                    <a:pt x="12322" y="20341"/>
                  </a:cubicBezTo>
                  <a:lnTo>
                    <a:pt x="0" y="31108"/>
                  </a:lnTo>
                  <a:cubicBezTo>
                    <a:pt x="1174" y="31119"/>
                    <a:pt x="2139" y="31858"/>
                    <a:pt x="2868" y="33430"/>
                  </a:cubicBezTo>
                  <a:cubicBezTo>
                    <a:pt x="2868" y="33430"/>
                    <a:pt x="16414" y="26658"/>
                    <a:pt x="17552" y="22791"/>
                  </a:cubicBezTo>
                  <a:cubicBezTo>
                    <a:pt x="18680" y="18960"/>
                    <a:pt x="14633" y="1"/>
                    <a:pt x="9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33;p52">
              <a:extLst>
                <a:ext uri="{FF2B5EF4-FFF2-40B4-BE49-F238E27FC236}">
                  <a16:creationId xmlns:a16="http://schemas.microsoft.com/office/drawing/2014/main" id="{909DEAEF-E3DC-0FCF-2830-C4E6DFB8249D}"/>
                </a:ext>
              </a:extLst>
            </p:cNvPr>
            <p:cNvSpPr/>
            <p:nvPr/>
          </p:nvSpPr>
          <p:spPr>
            <a:xfrm>
              <a:off x="4072792" y="3578987"/>
              <a:ext cx="339655" cy="342219"/>
            </a:xfrm>
            <a:custGeom>
              <a:avLst/>
              <a:gdLst/>
              <a:ahLst/>
              <a:cxnLst/>
              <a:rect l="l" t="t" r="r" b="b"/>
              <a:pathLst>
                <a:path w="22655" h="22826" extrusionOk="0">
                  <a:moveTo>
                    <a:pt x="354" y="0"/>
                  </a:moveTo>
                  <a:cubicBezTo>
                    <a:pt x="164" y="0"/>
                    <a:pt x="0" y="185"/>
                    <a:pt x="62" y="394"/>
                  </a:cubicBezTo>
                  <a:lnTo>
                    <a:pt x="3430" y="11730"/>
                  </a:lnTo>
                  <a:cubicBezTo>
                    <a:pt x="3470" y="11866"/>
                    <a:pt x="3560" y="11982"/>
                    <a:pt x="3683" y="12052"/>
                  </a:cubicBezTo>
                  <a:lnTo>
                    <a:pt x="22147" y="22783"/>
                  </a:lnTo>
                  <a:cubicBezTo>
                    <a:pt x="22197" y="22812"/>
                    <a:pt x="22250" y="22826"/>
                    <a:pt x="22301" y="22826"/>
                  </a:cubicBezTo>
                  <a:cubicBezTo>
                    <a:pt x="22490" y="22826"/>
                    <a:pt x="22654" y="22646"/>
                    <a:pt x="22592" y="22438"/>
                  </a:cubicBezTo>
                  <a:cubicBezTo>
                    <a:pt x="21879" y="20031"/>
                    <a:pt x="19626" y="12442"/>
                    <a:pt x="19225" y="11092"/>
                  </a:cubicBezTo>
                  <a:cubicBezTo>
                    <a:pt x="19185" y="10957"/>
                    <a:pt x="19094" y="10842"/>
                    <a:pt x="18971" y="10774"/>
                  </a:cubicBezTo>
                  <a:lnTo>
                    <a:pt x="508" y="43"/>
                  </a:lnTo>
                  <a:cubicBezTo>
                    <a:pt x="457" y="14"/>
                    <a:pt x="405" y="0"/>
                    <a:pt x="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34;p52">
              <a:extLst>
                <a:ext uri="{FF2B5EF4-FFF2-40B4-BE49-F238E27FC236}">
                  <a16:creationId xmlns:a16="http://schemas.microsoft.com/office/drawing/2014/main" id="{2854818D-1525-B363-6316-C09C7F07EC87}"/>
                </a:ext>
              </a:extLst>
            </p:cNvPr>
            <p:cNvSpPr/>
            <p:nvPr/>
          </p:nvSpPr>
          <p:spPr>
            <a:xfrm>
              <a:off x="4065551" y="3582226"/>
              <a:ext cx="339655" cy="342204"/>
            </a:xfrm>
            <a:custGeom>
              <a:avLst/>
              <a:gdLst/>
              <a:ahLst/>
              <a:cxnLst/>
              <a:rect l="l" t="t" r="r" b="b"/>
              <a:pathLst>
                <a:path w="22655" h="22825" extrusionOk="0">
                  <a:moveTo>
                    <a:pt x="355" y="1"/>
                  </a:moveTo>
                  <a:cubicBezTo>
                    <a:pt x="165" y="1"/>
                    <a:pt x="1" y="184"/>
                    <a:pt x="63" y="392"/>
                  </a:cubicBezTo>
                  <a:lnTo>
                    <a:pt x="3430" y="11730"/>
                  </a:lnTo>
                  <a:cubicBezTo>
                    <a:pt x="3470" y="11866"/>
                    <a:pt x="3562" y="11981"/>
                    <a:pt x="3684" y="12052"/>
                  </a:cubicBezTo>
                  <a:lnTo>
                    <a:pt x="22147" y="22782"/>
                  </a:lnTo>
                  <a:cubicBezTo>
                    <a:pt x="22198" y="22812"/>
                    <a:pt x="22251" y="22825"/>
                    <a:pt x="22302" y="22825"/>
                  </a:cubicBezTo>
                  <a:cubicBezTo>
                    <a:pt x="22491" y="22825"/>
                    <a:pt x="22655" y="22644"/>
                    <a:pt x="22594" y="22437"/>
                  </a:cubicBezTo>
                  <a:cubicBezTo>
                    <a:pt x="21880" y="20032"/>
                    <a:pt x="19626" y="12441"/>
                    <a:pt x="19225" y="11090"/>
                  </a:cubicBezTo>
                  <a:cubicBezTo>
                    <a:pt x="19185" y="10956"/>
                    <a:pt x="19095" y="10843"/>
                    <a:pt x="18972" y="10774"/>
                  </a:cubicBezTo>
                  <a:lnTo>
                    <a:pt x="508" y="43"/>
                  </a:lnTo>
                  <a:cubicBezTo>
                    <a:pt x="458" y="14"/>
                    <a:pt x="405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02CCECBB-A04D-6432-39E2-76A7BAB90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70" y="3485396"/>
            <a:ext cx="1084193" cy="1179298"/>
          </a:xfrm>
          <a:prstGeom prst="rect">
            <a:avLst/>
          </a:prstGeom>
        </p:spPr>
      </p:pic>
      <p:grpSp>
        <p:nvGrpSpPr>
          <p:cNvPr id="52" name="Google Shape;9051;p58">
            <a:extLst>
              <a:ext uri="{FF2B5EF4-FFF2-40B4-BE49-F238E27FC236}">
                <a16:creationId xmlns:a16="http://schemas.microsoft.com/office/drawing/2014/main" id="{D6A91F23-BCA5-89B7-177C-5C162352E321}"/>
              </a:ext>
            </a:extLst>
          </p:cNvPr>
          <p:cNvGrpSpPr/>
          <p:nvPr/>
        </p:nvGrpSpPr>
        <p:grpSpPr>
          <a:xfrm>
            <a:off x="1692275" y="913089"/>
            <a:ext cx="3349625" cy="179111"/>
            <a:chOff x="803163" y="1111966"/>
            <a:chExt cx="2447800" cy="203430"/>
          </a:xfrm>
        </p:grpSpPr>
        <p:grpSp>
          <p:nvGrpSpPr>
            <p:cNvPr id="53" name="Google Shape;9052;p58">
              <a:extLst>
                <a:ext uri="{FF2B5EF4-FFF2-40B4-BE49-F238E27FC236}">
                  <a16:creationId xmlns:a16="http://schemas.microsoft.com/office/drawing/2014/main" id="{AC2DB914-E526-06D8-79C5-E44CD634ED1D}"/>
                </a:ext>
              </a:extLst>
            </p:cNvPr>
            <p:cNvGrpSpPr/>
            <p:nvPr/>
          </p:nvGrpSpPr>
          <p:grpSpPr>
            <a:xfrm>
              <a:off x="1958180" y="1111966"/>
              <a:ext cx="588019" cy="121396"/>
              <a:chOff x="4808316" y="2800065"/>
              <a:chExt cx="1999386" cy="412910"/>
            </a:xfrm>
          </p:grpSpPr>
          <p:sp>
            <p:nvSpPr>
              <p:cNvPr id="71" name="Google Shape;9053;p58">
                <a:extLst>
                  <a:ext uri="{FF2B5EF4-FFF2-40B4-BE49-F238E27FC236}">
                    <a16:creationId xmlns:a16="http://schemas.microsoft.com/office/drawing/2014/main" id="{4E7DF1F0-3D9E-6324-1CBB-4949484D1BB0}"/>
                  </a:ext>
                </a:extLst>
              </p:cNvPr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" name="Google Shape;9054;p58">
                <a:extLst>
                  <a:ext uri="{FF2B5EF4-FFF2-40B4-BE49-F238E27FC236}">
                    <a16:creationId xmlns:a16="http://schemas.microsoft.com/office/drawing/2014/main" id="{73712F95-073E-4738-F6FF-450D8B9B0953}"/>
                  </a:ext>
                </a:extLst>
              </p:cNvPr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73" name="Google Shape;9055;p58">
                  <a:extLst>
                    <a:ext uri="{FF2B5EF4-FFF2-40B4-BE49-F238E27FC236}">
                      <a16:creationId xmlns:a16="http://schemas.microsoft.com/office/drawing/2014/main" id="{FC5B919C-37E1-603F-80E1-02902478FB35}"/>
                    </a:ext>
                  </a:extLst>
                </p:cNvPr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4" name="Google Shape;9056;p58">
                  <a:extLst>
                    <a:ext uri="{FF2B5EF4-FFF2-40B4-BE49-F238E27FC236}">
                      <a16:creationId xmlns:a16="http://schemas.microsoft.com/office/drawing/2014/main" id="{200A8A95-CA71-C057-299E-2A317CC811CE}"/>
                    </a:ext>
                  </a:extLst>
                </p:cNvPr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54" name="Google Shape;9057;p58">
              <a:extLst>
                <a:ext uri="{FF2B5EF4-FFF2-40B4-BE49-F238E27FC236}">
                  <a16:creationId xmlns:a16="http://schemas.microsoft.com/office/drawing/2014/main" id="{9B4E96B1-987F-DAE2-44D8-A1F523A1EDF9}"/>
                </a:ext>
              </a:extLst>
            </p:cNvPr>
            <p:cNvCxnSpPr/>
            <p:nvPr/>
          </p:nvCxnSpPr>
          <p:spPr>
            <a:xfrm>
              <a:off x="3237251" y="1127387"/>
              <a:ext cx="0" cy="10560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5" name="Google Shape;9058;p58">
              <a:extLst>
                <a:ext uri="{FF2B5EF4-FFF2-40B4-BE49-F238E27FC236}">
                  <a16:creationId xmlns:a16="http://schemas.microsoft.com/office/drawing/2014/main" id="{F967911E-9D6A-74F0-82DD-92BF7566B189}"/>
                </a:ext>
              </a:extLst>
            </p:cNvPr>
            <p:cNvSpPr/>
            <p:nvPr/>
          </p:nvSpPr>
          <p:spPr>
            <a:xfrm>
              <a:off x="3223663" y="1111974"/>
              <a:ext cx="27300" cy="27300"/>
            </a:xfrm>
            <a:prstGeom prst="ellipse">
              <a:avLst/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" name="Google Shape;9059;p58">
              <a:extLst>
                <a:ext uri="{FF2B5EF4-FFF2-40B4-BE49-F238E27FC236}">
                  <a16:creationId xmlns:a16="http://schemas.microsoft.com/office/drawing/2014/main" id="{7DEF84E3-D006-C1A5-9B42-0BFD1A773EB4}"/>
                </a:ext>
              </a:extLst>
            </p:cNvPr>
            <p:cNvGrpSpPr/>
            <p:nvPr/>
          </p:nvGrpSpPr>
          <p:grpSpPr>
            <a:xfrm>
              <a:off x="803163" y="1111974"/>
              <a:ext cx="591158" cy="121545"/>
              <a:chOff x="803163" y="1111974"/>
              <a:chExt cx="591158" cy="121545"/>
            </a:xfrm>
          </p:grpSpPr>
          <p:grpSp>
            <p:nvGrpSpPr>
              <p:cNvPr id="67" name="Google Shape;9060;p58">
                <a:extLst>
                  <a:ext uri="{FF2B5EF4-FFF2-40B4-BE49-F238E27FC236}">
                    <a16:creationId xmlns:a16="http://schemas.microsoft.com/office/drawing/2014/main" id="{6D59DBE5-1306-B1B8-82D3-1C86C03851AB}"/>
                  </a:ext>
                </a:extLst>
              </p:cNvPr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69" name="Google Shape;9061;p58">
                  <a:extLst>
                    <a:ext uri="{FF2B5EF4-FFF2-40B4-BE49-F238E27FC236}">
                      <a16:creationId xmlns:a16="http://schemas.microsoft.com/office/drawing/2014/main" id="{253B4E2D-7E98-934D-6EC9-A1870BEBC7EF}"/>
                    </a:ext>
                  </a:extLst>
                </p:cNvPr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0" name="Google Shape;9062;p58">
                  <a:extLst>
                    <a:ext uri="{FF2B5EF4-FFF2-40B4-BE49-F238E27FC236}">
                      <a16:creationId xmlns:a16="http://schemas.microsoft.com/office/drawing/2014/main" id="{B3B0E536-B45A-A8A2-812D-7FB12F5724CC}"/>
                    </a:ext>
                  </a:extLst>
                </p:cNvPr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8" name="Google Shape;9063;p58">
                <a:extLst>
                  <a:ext uri="{FF2B5EF4-FFF2-40B4-BE49-F238E27FC236}">
                    <a16:creationId xmlns:a16="http://schemas.microsoft.com/office/drawing/2014/main" id="{6B3186B8-054D-F234-A0DF-5D0B5B178FD1}"/>
                  </a:ext>
                </a:extLst>
              </p:cNvPr>
              <p:cNvSpPr/>
              <p:nvPr/>
            </p:nvSpPr>
            <p:spPr>
              <a:xfrm>
                <a:off x="818321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9064;p58">
              <a:extLst>
                <a:ext uri="{FF2B5EF4-FFF2-40B4-BE49-F238E27FC236}">
                  <a16:creationId xmlns:a16="http://schemas.microsoft.com/office/drawing/2014/main" id="{A035C4DF-4DED-D6D2-1871-1DDB2F82A558}"/>
                </a:ext>
              </a:extLst>
            </p:cNvPr>
            <p:cNvGrpSpPr/>
            <p:nvPr/>
          </p:nvGrpSpPr>
          <p:grpSpPr>
            <a:xfrm>
              <a:off x="1381910" y="1194219"/>
              <a:ext cx="588341" cy="121177"/>
              <a:chOff x="1381910" y="1194219"/>
              <a:chExt cx="588341" cy="121177"/>
            </a:xfrm>
          </p:grpSpPr>
          <p:grpSp>
            <p:nvGrpSpPr>
              <p:cNvPr id="63" name="Google Shape;9065;p58">
                <a:extLst>
                  <a:ext uri="{FF2B5EF4-FFF2-40B4-BE49-F238E27FC236}">
                    <a16:creationId xmlns:a16="http://schemas.microsoft.com/office/drawing/2014/main" id="{EC6A6C5A-761D-2576-D1F9-2F0C5BFA54DB}"/>
                  </a:ext>
                </a:extLst>
              </p:cNvPr>
              <p:cNvGrpSpPr/>
              <p:nvPr/>
            </p:nvGrpSpPr>
            <p:grpSpPr>
              <a:xfrm rot="10800000">
                <a:off x="1381910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65" name="Google Shape;9066;p58">
                  <a:extLst>
                    <a:ext uri="{FF2B5EF4-FFF2-40B4-BE49-F238E27FC236}">
                      <a16:creationId xmlns:a16="http://schemas.microsoft.com/office/drawing/2014/main" id="{6BDA1506-0407-2936-64E5-19E6FD76367A}"/>
                    </a:ext>
                  </a:extLst>
                </p:cNvPr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66" name="Google Shape;9067;p58">
                  <a:extLst>
                    <a:ext uri="{FF2B5EF4-FFF2-40B4-BE49-F238E27FC236}">
                      <a16:creationId xmlns:a16="http://schemas.microsoft.com/office/drawing/2014/main" id="{CA4C51BE-6B0E-517F-A81D-BA78CE854F63}"/>
                    </a:ext>
                  </a:extLst>
                </p:cNvPr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" name="Google Shape;9068;p58">
                <a:extLst>
                  <a:ext uri="{FF2B5EF4-FFF2-40B4-BE49-F238E27FC236}">
                    <a16:creationId xmlns:a16="http://schemas.microsoft.com/office/drawing/2014/main" id="{922805B1-0889-98B9-1B2B-89C09925828E}"/>
                  </a:ext>
                </a:extLst>
              </p:cNvPr>
              <p:cNvSpPr/>
              <p:nvPr/>
            </p:nvSpPr>
            <p:spPr>
              <a:xfrm>
                <a:off x="1394250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9069;p58">
              <a:extLst>
                <a:ext uri="{FF2B5EF4-FFF2-40B4-BE49-F238E27FC236}">
                  <a16:creationId xmlns:a16="http://schemas.microsoft.com/office/drawing/2014/main" id="{93BAA71D-B639-5705-12F7-2CEDA457FF3B}"/>
                </a:ext>
              </a:extLst>
            </p:cNvPr>
            <p:cNvGrpSpPr/>
            <p:nvPr/>
          </p:nvGrpSpPr>
          <p:grpSpPr>
            <a:xfrm>
              <a:off x="2532079" y="1194219"/>
              <a:ext cx="704927" cy="121177"/>
              <a:chOff x="2532079" y="1194219"/>
              <a:chExt cx="704927" cy="121177"/>
            </a:xfrm>
          </p:grpSpPr>
          <p:grpSp>
            <p:nvGrpSpPr>
              <p:cNvPr id="59" name="Google Shape;9070;p58">
                <a:extLst>
                  <a:ext uri="{FF2B5EF4-FFF2-40B4-BE49-F238E27FC236}">
                    <a16:creationId xmlns:a16="http://schemas.microsoft.com/office/drawing/2014/main" id="{5DFF571F-0616-A749-C152-23306A2330D8}"/>
                  </a:ext>
                </a:extLst>
              </p:cNvPr>
              <p:cNvGrpSpPr/>
              <p:nvPr/>
            </p:nvGrpSpPr>
            <p:grpSpPr>
              <a:xfrm rot="10800000">
                <a:off x="2532079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61" name="Google Shape;9071;p58">
                  <a:extLst>
                    <a:ext uri="{FF2B5EF4-FFF2-40B4-BE49-F238E27FC236}">
                      <a16:creationId xmlns:a16="http://schemas.microsoft.com/office/drawing/2014/main" id="{C407B8B1-6BB2-99AC-BBA3-13ECBD877EA1}"/>
                    </a:ext>
                  </a:extLst>
                </p:cNvPr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62" name="Google Shape;9072;p58">
                  <a:extLst>
                    <a:ext uri="{FF2B5EF4-FFF2-40B4-BE49-F238E27FC236}">
                      <a16:creationId xmlns:a16="http://schemas.microsoft.com/office/drawing/2014/main" id="{08145D10-614E-4C1A-7814-4032355F702B}"/>
                    </a:ext>
                  </a:extLst>
                </p:cNvPr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" name="Google Shape;9073;p58">
                <a:extLst>
                  <a:ext uri="{FF2B5EF4-FFF2-40B4-BE49-F238E27FC236}">
                    <a16:creationId xmlns:a16="http://schemas.microsoft.com/office/drawing/2014/main" id="{F3B5E9BD-2CC3-CD83-7073-E89C2EE0E45C}"/>
                  </a:ext>
                </a:extLst>
              </p:cNvPr>
              <p:cNvSpPr/>
              <p:nvPr/>
            </p:nvSpPr>
            <p:spPr>
              <a:xfrm>
                <a:off x="2546107" y="1194219"/>
                <a:ext cx="690900" cy="39300"/>
              </a:xfrm>
              <a:prstGeom prst="rect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F4FF901-C827-A9AD-FBD9-111558331E39}"/>
              </a:ext>
            </a:extLst>
          </p:cNvPr>
          <p:cNvSpPr txBox="1"/>
          <p:nvPr/>
        </p:nvSpPr>
        <p:spPr>
          <a:xfrm>
            <a:off x="1663547" y="6555036"/>
            <a:ext cx="8529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cookie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применяются для отслеживания предпочтений посетителя сайта для аналитики и запуска рекламы</a:t>
            </a:r>
          </a:p>
        </p:txBody>
      </p:sp>
    </p:spTree>
    <p:extLst>
      <p:ext uri="{BB962C8B-B14F-4D97-AF65-F5344CB8AC3E}">
        <p14:creationId xmlns:p14="http://schemas.microsoft.com/office/powerpoint/2010/main" val="36841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97E50530-9050-677C-A3C7-BBA53D560BAE}"/>
              </a:ext>
            </a:extLst>
          </p:cNvPr>
          <p:cNvSpPr/>
          <p:nvPr/>
        </p:nvSpPr>
        <p:spPr>
          <a:xfrm rot="5400000">
            <a:off x="3908474" y="3047533"/>
            <a:ext cx="747572" cy="5179977"/>
          </a:xfrm>
          <a:prstGeom prst="round2SameRect">
            <a:avLst>
              <a:gd name="adj1" fmla="val 7254"/>
              <a:gd name="adj2" fmla="val 0"/>
            </a:avLst>
          </a:prstGeom>
          <a:solidFill>
            <a:schemeClr val="accent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Google Shape;2170;p56" descr="Timeline background shape">
            <a:extLst>
              <a:ext uri="{FF2B5EF4-FFF2-40B4-BE49-F238E27FC236}">
                <a16:creationId xmlns:a16="http://schemas.microsoft.com/office/drawing/2014/main" id="{C4327E92-F7E0-7266-9269-15245FD2DAF4}"/>
              </a:ext>
            </a:extLst>
          </p:cNvPr>
          <p:cNvSpPr>
            <a:spLocks/>
          </p:cNvSpPr>
          <p:nvPr/>
        </p:nvSpPr>
        <p:spPr>
          <a:xfrm>
            <a:off x="1692272" y="1611175"/>
            <a:ext cx="5572128" cy="839926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D0D6E6"/>
              </a:gs>
              <a:gs pos="100000">
                <a:schemeClr val="accent3">
                  <a:lumMod val="0"/>
                  <a:lumOff val="100000"/>
                  <a:alpha val="0"/>
                </a:schemeClr>
              </a:gs>
            </a:gsLst>
            <a:lin ang="5400000" scaled="1"/>
          </a:gradFill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F2FDD-9F6B-E56C-AEE4-C5FE8A321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5" y="284950"/>
            <a:ext cx="4530726" cy="743750"/>
          </a:xfrm>
        </p:spPr>
        <p:txBody>
          <a:bodyPr/>
          <a:lstStyle/>
          <a:p>
            <a:r>
              <a:rPr lang="ru-RU" dirty="0"/>
              <a:t>Регулирование в КНР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CA8F52-76E7-F0E2-CB34-76117E6D03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2272" y="1611174"/>
            <a:ext cx="5314812" cy="4400134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социального кредита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 оценки благонадёжности китайских и иностранных граждан, проживающих в КНР 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сбору информации о социальном кредите ведётся как центральным правительством, так и на уровне регионов.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гражданину присвоен свой идентификационный код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цифрового профиля формируются «красные» и «черные» списки лиц.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цифрового следа в КНР, возможно, самое полное в мире.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68E44-3509-C4BE-2760-066D06A64CF6}"/>
              </a:ext>
            </a:extLst>
          </p:cNvPr>
          <p:cNvSpPr txBox="1"/>
          <p:nvPr/>
        </p:nvSpPr>
        <p:spPr>
          <a:xfrm>
            <a:off x="1244866" y="6550223"/>
            <a:ext cx="576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Степанов О.А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Правовое регулирование генезиса цифровой личности 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" name="Picture 2" descr="Социальный рейтинг в Китае">
            <a:extLst>
              <a:ext uri="{FF2B5EF4-FFF2-40B4-BE49-F238E27FC236}">
                <a16:creationId xmlns:a16="http://schemas.microsoft.com/office/drawing/2014/main" id="{FD247542-6A1B-786C-E3CA-9266408E2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4" r="13183"/>
          <a:stretch/>
        </p:blipFill>
        <p:spPr bwMode="auto">
          <a:xfrm>
            <a:off x="7307222" y="1611174"/>
            <a:ext cx="4713766" cy="411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Флаг китая. национальный флаг китая. символ китая. неуморфный пользовательский интерфейс ux">
            <a:extLst>
              <a:ext uri="{FF2B5EF4-FFF2-40B4-BE49-F238E27FC236}">
                <a16:creationId xmlns:a16="http://schemas.microsoft.com/office/drawing/2014/main" id="{6A214600-B3D0-3A14-8096-9EFD39BD2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36323" r="32653" b="40453"/>
          <a:stretch/>
        </p:blipFill>
        <p:spPr bwMode="auto">
          <a:xfrm>
            <a:off x="10499725" y="214391"/>
            <a:ext cx="1244600" cy="8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5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4E089-3A27-B375-7D05-D86CC1E9E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5" y="284950"/>
            <a:ext cx="4606926" cy="756450"/>
          </a:xfrm>
        </p:spPr>
        <p:txBody>
          <a:bodyPr/>
          <a:lstStyle/>
          <a:p>
            <a:r>
              <a:rPr lang="ru-RU" dirty="0"/>
              <a:t>Регулирование в КНР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E85882-9DC4-369F-9F34-9A3F0C891A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1091" y="3555870"/>
            <a:ext cx="10593398" cy="3075031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2020 г. в Китае было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запланирована реализация проекта видеонаблюдения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«Острые глаза»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ыла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установлена крупнейшая сеть видеонаблюдения в мире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(более 20 млн камер), работающая на ИИ.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покупке смартфона в Китае на него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устанавливаются определенные приложения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следят за перемещением человека, состоянием здоровья, активностями в интернете, контактами и прочим). </a:t>
            </a:r>
            <a:endParaRPr lang="ru-RU" sz="2000" dirty="0">
              <a:solidFill>
                <a:schemeClr val="l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2019 году введено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обязательное сканирование лица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приобретении сим-карты или подключении новых мобильных сервисов.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200" name="Picture 8" descr="«Острый глаз» вместо «Большого брата»: как китайские власти массово следят  за жителями страны — Meduza">
            <a:extLst>
              <a:ext uri="{FF2B5EF4-FFF2-40B4-BE49-F238E27FC236}">
                <a16:creationId xmlns:a16="http://schemas.microsoft.com/office/drawing/2014/main" id="{2BBF8EA6-DB25-73C8-C552-0837E04AF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52" y="106469"/>
            <a:ext cx="4517356" cy="300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Эксперты прокомментировали обязательное сканирование лиц при покупке SIM- карт - Газета.Ru">
            <a:extLst>
              <a:ext uri="{FF2B5EF4-FFF2-40B4-BE49-F238E27FC236}">
                <a16:creationId xmlns:a16="http://schemas.microsoft.com/office/drawing/2014/main" id="{FD38F1DC-6D12-3393-4F7B-64282FCFD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13715"/>
            <a:ext cx="3891469" cy="21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18" descr="Флаг китая. национальный флаг китая. символ китая. неуморфный пользовательский интерфейс ux">
            <a:extLst>
              <a:ext uri="{FF2B5EF4-FFF2-40B4-BE49-F238E27FC236}">
                <a16:creationId xmlns:a16="http://schemas.microsoft.com/office/drawing/2014/main" id="{F70B319C-30FD-18AE-2E1C-F35D7DA1F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36323" r="32653" b="40453"/>
          <a:stretch/>
        </p:blipFill>
        <p:spPr bwMode="auto">
          <a:xfrm>
            <a:off x="5827181" y="1538380"/>
            <a:ext cx="1244600" cy="8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90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3612C-01EF-E5F2-46F7-8FF35358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5" y="284950"/>
            <a:ext cx="4911726" cy="794550"/>
          </a:xfrm>
        </p:spPr>
        <p:txBody>
          <a:bodyPr/>
          <a:lstStyle/>
          <a:p>
            <a:r>
              <a:rPr lang="ru-RU" dirty="0"/>
              <a:t>Регулирование в КНР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A06885-AB82-E2C0-6B46-06EABABFF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5132" y="1156711"/>
            <a:ext cx="10011568" cy="3659378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выстроена таким образом, что каждый владелец смартфона, сим-карты или даже любого другого смарт-устройства является идентифицированным.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Подобные электронные девайсы становятся настоящим «окном» в личную жизнь человека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одной стороны, это позволяет государству и правоохранителям владеть максимально полной информацией о гражданине – весь цифровой след, по сути, фиксируется.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другой стороны, это создаёт опасную возможность злоупотреблений, вмешательства в частную жизнь человека.  </a:t>
            </a:r>
          </a:p>
          <a:p>
            <a:endParaRPr lang="ru-RU" dirty="0"/>
          </a:p>
        </p:txBody>
      </p:sp>
      <p:pic>
        <p:nvPicPr>
          <p:cNvPr id="4" name="Picture 36">
            <a:extLst>
              <a:ext uri="{FF2B5EF4-FFF2-40B4-BE49-F238E27FC236}">
                <a16:creationId xmlns:a16="http://schemas.microsoft.com/office/drawing/2014/main" id="{A7023222-9969-C499-EF1A-4AF43D2F4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050" y="4482851"/>
            <a:ext cx="2690381" cy="2190655"/>
          </a:xfrm>
          <a:prstGeom prst="rect">
            <a:avLst/>
          </a:prstGeom>
        </p:spPr>
      </p:pic>
      <p:grpSp>
        <p:nvGrpSpPr>
          <p:cNvPr id="5" name="Google Shape;1946;p52">
            <a:extLst>
              <a:ext uri="{FF2B5EF4-FFF2-40B4-BE49-F238E27FC236}">
                <a16:creationId xmlns:a16="http://schemas.microsoft.com/office/drawing/2014/main" id="{04ADAE7B-761A-B888-B13E-441A64A03D55}"/>
              </a:ext>
            </a:extLst>
          </p:cNvPr>
          <p:cNvGrpSpPr/>
          <p:nvPr/>
        </p:nvGrpSpPr>
        <p:grpSpPr>
          <a:xfrm>
            <a:off x="1377373" y="4610100"/>
            <a:ext cx="3601027" cy="2085927"/>
            <a:chOff x="4295674" y="2528435"/>
            <a:chExt cx="3189652" cy="2310323"/>
          </a:xfrm>
        </p:grpSpPr>
        <p:grpSp>
          <p:nvGrpSpPr>
            <p:cNvPr id="6" name="Google Shape;1947;p52">
              <a:extLst>
                <a:ext uri="{FF2B5EF4-FFF2-40B4-BE49-F238E27FC236}">
                  <a16:creationId xmlns:a16="http://schemas.microsoft.com/office/drawing/2014/main" id="{0D917AE2-BC9E-6A89-8599-532269265A46}"/>
                </a:ext>
              </a:extLst>
            </p:cNvPr>
            <p:cNvGrpSpPr/>
            <p:nvPr/>
          </p:nvGrpSpPr>
          <p:grpSpPr>
            <a:xfrm>
              <a:off x="4295674" y="2548959"/>
              <a:ext cx="3189652" cy="2289799"/>
              <a:chOff x="342525" y="498725"/>
              <a:chExt cx="6934025" cy="4977825"/>
            </a:xfrm>
          </p:grpSpPr>
          <p:sp>
            <p:nvSpPr>
              <p:cNvPr id="8" name="Google Shape;1948;p52">
                <a:extLst>
                  <a:ext uri="{FF2B5EF4-FFF2-40B4-BE49-F238E27FC236}">
                    <a16:creationId xmlns:a16="http://schemas.microsoft.com/office/drawing/2014/main" id="{42F62783-47E2-D735-3112-94C44C85EB83}"/>
                  </a:ext>
                </a:extLst>
              </p:cNvPr>
              <p:cNvSpPr/>
              <p:nvPr/>
            </p:nvSpPr>
            <p:spPr>
              <a:xfrm>
                <a:off x="5470400" y="4284775"/>
                <a:ext cx="1089125" cy="1191775"/>
              </a:xfrm>
              <a:custGeom>
                <a:avLst/>
                <a:gdLst/>
                <a:ahLst/>
                <a:cxnLst/>
                <a:rect l="l" t="t" r="r" b="b"/>
                <a:pathLst>
                  <a:path w="43565" h="47671" extrusionOk="0">
                    <a:moveTo>
                      <a:pt x="43564" y="47671"/>
                    </a:moveTo>
                    <a:lnTo>
                      <a:pt x="42462" y="24082"/>
                    </a:lnTo>
                    <a:lnTo>
                      <a:pt x="42489" y="24063"/>
                    </a:lnTo>
                    <a:lnTo>
                      <a:pt x="42461" y="24048"/>
                    </a:lnTo>
                    <a:lnTo>
                      <a:pt x="42461" y="24024"/>
                    </a:lnTo>
                    <a:lnTo>
                      <a:pt x="41656" y="23579"/>
                    </a:lnTo>
                    <a:lnTo>
                      <a:pt x="1052" y="1"/>
                    </a:lnTo>
                    <a:lnTo>
                      <a:pt x="0" y="571"/>
                    </a:lnTo>
                    <a:lnTo>
                      <a:pt x="41469" y="24816"/>
                    </a:lnTo>
                    <a:lnTo>
                      <a:pt x="41469" y="24816"/>
                    </a:lnTo>
                    <a:lnTo>
                      <a:pt x="42382" y="4704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949;p52">
                <a:extLst>
                  <a:ext uri="{FF2B5EF4-FFF2-40B4-BE49-F238E27FC236}">
                    <a16:creationId xmlns:a16="http://schemas.microsoft.com/office/drawing/2014/main" id="{BDB35FFF-488E-E0C2-B6F1-31578EFC2C38}"/>
                  </a:ext>
                </a:extLst>
              </p:cNvPr>
              <p:cNvSpPr/>
              <p:nvPr/>
            </p:nvSpPr>
            <p:spPr>
              <a:xfrm>
                <a:off x="5380250" y="4328800"/>
                <a:ext cx="738825" cy="988975"/>
              </a:xfrm>
              <a:custGeom>
                <a:avLst/>
                <a:gdLst/>
                <a:ahLst/>
                <a:cxnLst/>
                <a:rect l="l" t="t" r="r" b="b"/>
                <a:pathLst>
                  <a:path w="29553" h="39559" extrusionOk="0">
                    <a:moveTo>
                      <a:pt x="29553" y="39559"/>
                    </a:moveTo>
                    <a:lnTo>
                      <a:pt x="28451" y="15970"/>
                    </a:lnTo>
                    <a:lnTo>
                      <a:pt x="28478" y="15951"/>
                    </a:lnTo>
                    <a:lnTo>
                      <a:pt x="28449" y="15934"/>
                    </a:lnTo>
                    <a:lnTo>
                      <a:pt x="28448" y="15912"/>
                    </a:lnTo>
                    <a:lnTo>
                      <a:pt x="27680" y="15488"/>
                    </a:lnTo>
                    <a:lnTo>
                      <a:pt x="1052" y="1"/>
                    </a:lnTo>
                    <a:lnTo>
                      <a:pt x="1" y="568"/>
                    </a:lnTo>
                    <a:lnTo>
                      <a:pt x="27458" y="16692"/>
                    </a:lnTo>
                    <a:lnTo>
                      <a:pt x="27458" y="16692"/>
                    </a:lnTo>
                    <a:lnTo>
                      <a:pt x="28371" y="3893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950;p52">
                <a:extLst>
                  <a:ext uri="{FF2B5EF4-FFF2-40B4-BE49-F238E27FC236}">
                    <a16:creationId xmlns:a16="http://schemas.microsoft.com/office/drawing/2014/main" id="{1EF21FF5-658E-1279-CA87-29C2F156D580}"/>
                  </a:ext>
                </a:extLst>
              </p:cNvPr>
              <p:cNvSpPr/>
              <p:nvPr/>
            </p:nvSpPr>
            <p:spPr>
              <a:xfrm>
                <a:off x="4983000" y="4582250"/>
                <a:ext cx="329875" cy="384000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5360" extrusionOk="0">
                    <a:moveTo>
                      <a:pt x="13194" y="15360"/>
                    </a:moveTo>
                    <a:lnTo>
                      <a:pt x="13007" y="7128"/>
                    </a:lnTo>
                    <a:lnTo>
                      <a:pt x="13034" y="7109"/>
                    </a:lnTo>
                    <a:lnTo>
                      <a:pt x="13006" y="7093"/>
                    </a:lnTo>
                    <a:lnTo>
                      <a:pt x="13004" y="7071"/>
                    </a:lnTo>
                    <a:lnTo>
                      <a:pt x="12236" y="6646"/>
                    </a:lnTo>
                    <a:lnTo>
                      <a:pt x="1052" y="1"/>
                    </a:lnTo>
                    <a:lnTo>
                      <a:pt x="1" y="569"/>
                    </a:lnTo>
                    <a:lnTo>
                      <a:pt x="12014" y="7850"/>
                    </a:lnTo>
                    <a:lnTo>
                      <a:pt x="12014" y="7850"/>
                    </a:lnTo>
                    <a:lnTo>
                      <a:pt x="12014" y="147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951;p52">
                <a:extLst>
                  <a:ext uri="{FF2B5EF4-FFF2-40B4-BE49-F238E27FC236}">
                    <a16:creationId xmlns:a16="http://schemas.microsoft.com/office/drawing/2014/main" id="{462B8B64-864F-CE4E-0A9D-9DF6CF760FF0}"/>
                  </a:ext>
                </a:extLst>
              </p:cNvPr>
              <p:cNvSpPr/>
              <p:nvPr/>
            </p:nvSpPr>
            <p:spPr>
              <a:xfrm>
                <a:off x="5303650" y="4378450"/>
                <a:ext cx="726700" cy="636475"/>
              </a:xfrm>
              <a:custGeom>
                <a:avLst/>
                <a:gdLst/>
                <a:ahLst/>
                <a:cxnLst/>
                <a:rect l="l" t="t" r="r" b="b"/>
                <a:pathLst>
                  <a:path w="29068" h="25459" extrusionOk="0">
                    <a:moveTo>
                      <a:pt x="29068" y="25458"/>
                    </a:moveTo>
                    <a:lnTo>
                      <a:pt x="28452" y="15971"/>
                    </a:lnTo>
                    <a:lnTo>
                      <a:pt x="28477" y="15952"/>
                    </a:lnTo>
                    <a:lnTo>
                      <a:pt x="28449" y="15935"/>
                    </a:lnTo>
                    <a:lnTo>
                      <a:pt x="28449" y="15926"/>
                    </a:lnTo>
                    <a:lnTo>
                      <a:pt x="28190" y="15784"/>
                    </a:lnTo>
                    <a:lnTo>
                      <a:pt x="1053" y="0"/>
                    </a:lnTo>
                    <a:lnTo>
                      <a:pt x="0" y="571"/>
                    </a:lnTo>
                    <a:lnTo>
                      <a:pt x="27458" y="16724"/>
                    </a:lnTo>
                    <a:lnTo>
                      <a:pt x="27471" y="16713"/>
                    </a:lnTo>
                    <a:lnTo>
                      <a:pt x="27886" y="2483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952;p52">
                <a:extLst>
                  <a:ext uri="{FF2B5EF4-FFF2-40B4-BE49-F238E27FC236}">
                    <a16:creationId xmlns:a16="http://schemas.microsoft.com/office/drawing/2014/main" id="{0622DEA1-96AE-575A-D39B-5C78D4B1E34C}"/>
                  </a:ext>
                </a:extLst>
              </p:cNvPr>
              <p:cNvSpPr/>
              <p:nvPr/>
            </p:nvSpPr>
            <p:spPr>
              <a:xfrm>
                <a:off x="5088550" y="4486950"/>
                <a:ext cx="637175" cy="935375"/>
              </a:xfrm>
              <a:custGeom>
                <a:avLst/>
                <a:gdLst/>
                <a:ahLst/>
                <a:cxnLst/>
                <a:rect l="l" t="t" r="r" b="b"/>
                <a:pathLst>
                  <a:path w="25487" h="37415" extrusionOk="0">
                    <a:moveTo>
                      <a:pt x="24304" y="36790"/>
                    </a:moveTo>
                    <a:lnTo>
                      <a:pt x="25486" y="37414"/>
                    </a:lnTo>
                    <a:lnTo>
                      <a:pt x="24869" y="24782"/>
                    </a:lnTo>
                    <a:lnTo>
                      <a:pt x="24895" y="24761"/>
                    </a:lnTo>
                    <a:lnTo>
                      <a:pt x="24867" y="24745"/>
                    </a:lnTo>
                    <a:lnTo>
                      <a:pt x="24866" y="24737"/>
                    </a:lnTo>
                    <a:lnTo>
                      <a:pt x="24396" y="24477"/>
                    </a:lnTo>
                    <a:lnTo>
                      <a:pt x="13277" y="18144"/>
                    </a:lnTo>
                    <a:lnTo>
                      <a:pt x="12717" y="6680"/>
                    </a:lnTo>
                    <a:lnTo>
                      <a:pt x="12744" y="6659"/>
                    </a:lnTo>
                    <a:lnTo>
                      <a:pt x="12716" y="6643"/>
                    </a:lnTo>
                    <a:lnTo>
                      <a:pt x="12714" y="6636"/>
                    </a:lnTo>
                    <a:lnTo>
                      <a:pt x="12245" y="6376"/>
                    </a:lnTo>
                    <a:lnTo>
                      <a:pt x="1053" y="1"/>
                    </a:lnTo>
                    <a:lnTo>
                      <a:pt x="0" y="570"/>
                    </a:lnTo>
                    <a:lnTo>
                      <a:pt x="11721" y="7430"/>
                    </a:lnTo>
                    <a:lnTo>
                      <a:pt x="12153" y="18689"/>
                    </a:lnTo>
                    <a:lnTo>
                      <a:pt x="12462" y="18852"/>
                    </a:lnTo>
                    <a:lnTo>
                      <a:pt x="23872" y="2553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953;p52">
                <a:extLst>
                  <a:ext uri="{FF2B5EF4-FFF2-40B4-BE49-F238E27FC236}">
                    <a16:creationId xmlns:a16="http://schemas.microsoft.com/office/drawing/2014/main" id="{7F5D6C00-0456-0CE0-5C2D-388B49FBC02F}"/>
                  </a:ext>
                </a:extLst>
              </p:cNvPr>
              <p:cNvSpPr/>
              <p:nvPr/>
            </p:nvSpPr>
            <p:spPr>
              <a:xfrm>
                <a:off x="5522925" y="4253000"/>
                <a:ext cx="1004150" cy="284475"/>
              </a:xfrm>
              <a:custGeom>
                <a:avLst/>
                <a:gdLst/>
                <a:ahLst/>
                <a:cxnLst/>
                <a:rect l="l" t="t" r="r" b="b"/>
                <a:pathLst>
                  <a:path w="40166" h="11379" extrusionOk="0">
                    <a:moveTo>
                      <a:pt x="40165" y="11378"/>
                    </a:moveTo>
                    <a:lnTo>
                      <a:pt x="39540" y="10195"/>
                    </a:lnTo>
                    <a:lnTo>
                      <a:pt x="17140" y="9276"/>
                    </a:lnTo>
                    <a:lnTo>
                      <a:pt x="1053" y="1"/>
                    </a:lnTo>
                    <a:lnTo>
                      <a:pt x="1" y="569"/>
                    </a:lnTo>
                    <a:lnTo>
                      <a:pt x="16562" y="10302"/>
                    </a:lnTo>
                    <a:lnTo>
                      <a:pt x="16595" y="1027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954;p52">
                <a:extLst>
                  <a:ext uri="{FF2B5EF4-FFF2-40B4-BE49-F238E27FC236}">
                    <a16:creationId xmlns:a16="http://schemas.microsoft.com/office/drawing/2014/main" id="{2A37C23F-8B66-FE52-2095-660BBA9F521E}"/>
                  </a:ext>
                </a:extLst>
              </p:cNvPr>
              <p:cNvSpPr/>
              <p:nvPr/>
            </p:nvSpPr>
            <p:spPr>
              <a:xfrm>
                <a:off x="5599550" y="4203325"/>
                <a:ext cx="1677000" cy="257125"/>
              </a:xfrm>
              <a:custGeom>
                <a:avLst/>
                <a:gdLst/>
                <a:ahLst/>
                <a:cxnLst/>
                <a:rect l="l" t="t" r="r" b="b"/>
                <a:pathLst>
                  <a:path w="67080" h="10285" extrusionOk="0">
                    <a:moveTo>
                      <a:pt x="67080" y="10284"/>
                    </a:moveTo>
                    <a:lnTo>
                      <a:pt x="66455" y="9102"/>
                    </a:lnTo>
                    <a:lnTo>
                      <a:pt x="17079" y="9240"/>
                    </a:lnTo>
                    <a:lnTo>
                      <a:pt x="1053" y="1"/>
                    </a:lnTo>
                    <a:lnTo>
                      <a:pt x="0" y="570"/>
                    </a:lnTo>
                    <a:lnTo>
                      <a:pt x="16559" y="10271"/>
                    </a:lnTo>
                    <a:lnTo>
                      <a:pt x="16596" y="1024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955;p52">
                <a:extLst>
                  <a:ext uri="{FF2B5EF4-FFF2-40B4-BE49-F238E27FC236}">
                    <a16:creationId xmlns:a16="http://schemas.microsoft.com/office/drawing/2014/main" id="{DACD1D64-724E-7528-D6BC-7C14F4F46E94}"/>
                  </a:ext>
                </a:extLst>
              </p:cNvPr>
              <p:cNvSpPr/>
              <p:nvPr/>
            </p:nvSpPr>
            <p:spPr>
              <a:xfrm>
                <a:off x="5725700" y="4142975"/>
                <a:ext cx="345900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13836" h="5122" extrusionOk="0">
                    <a:moveTo>
                      <a:pt x="13836" y="5122"/>
                    </a:moveTo>
                    <a:lnTo>
                      <a:pt x="13212" y="3938"/>
                    </a:lnTo>
                    <a:lnTo>
                      <a:pt x="7323" y="3682"/>
                    </a:lnTo>
                    <a:lnTo>
                      <a:pt x="1053" y="0"/>
                    </a:lnTo>
                    <a:lnTo>
                      <a:pt x="0" y="571"/>
                    </a:lnTo>
                    <a:lnTo>
                      <a:pt x="6803" y="4712"/>
                    </a:lnTo>
                    <a:lnTo>
                      <a:pt x="6840" y="468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956;p52">
                <a:extLst>
                  <a:ext uri="{FF2B5EF4-FFF2-40B4-BE49-F238E27FC236}">
                    <a16:creationId xmlns:a16="http://schemas.microsoft.com/office/drawing/2014/main" id="{4F8540B0-3759-FE9A-037B-7184C7769757}"/>
                  </a:ext>
                </a:extLst>
              </p:cNvPr>
              <p:cNvSpPr/>
              <p:nvPr/>
            </p:nvSpPr>
            <p:spPr>
              <a:xfrm>
                <a:off x="2847100" y="4386025"/>
                <a:ext cx="767150" cy="1000400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40016" extrusionOk="0">
                    <a:moveTo>
                      <a:pt x="0" y="40015"/>
                    </a:moveTo>
                    <a:lnTo>
                      <a:pt x="1089" y="16713"/>
                    </a:lnTo>
                    <a:lnTo>
                      <a:pt x="1063" y="16694"/>
                    </a:lnTo>
                    <a:lnTo>
                      <a:pt x="1090" y="16678"/>
                    </a:lnTo>
                    <a:lnTo>
                      <a:pt x="1092" y="16655"/>
                    </a:lnTo>
                    <a:lnTo>
                      <a:pt x="1886" y="16216"/>
                    </a:lnTo>
                    <a:lnTo>
                      <a:pt x="29647" y="0"/>
                    </a:lnTo>
                    <a:lnTo>
                      <a:pt x="30685" y="563"/>
                    </a:lnTo>
                    <a:lnTo>
                      <a:pt x="2070" y="17438"/>
                    </a:lnTo>
                    <a:lnTo>
                      <a:pt x="2070" y="17438"/>
                    </a:lnTo>
                    <a:lnTo>
                      <a:pt x="1167" y="393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957;p52">
                <a:extLst>
                  <a:ext uri="{FF2B5EF4-FFF2-40B4-BE49-F238E27FC236}">
                    <a16:creationId xmlns:a16="http://schemas.microsoft.com/office/drawing/2014/main" id="{F5B340CE-1AEF-2A14-4C37-D2C77FB24111}"/>
                  </a:ext>
                </a:extLst>
              </p:cNvPr>
              <p:cNvSpPr/>
              <p:nvPr/>
            </p:nvSpPr>
            <p:spPr>
              <a:xfrm>
                <a:off x="3318125" y="4456100"/>
                <a:ext cx="445475" cy="812625"/>
              </a:xfrm>
              <a:custGeom>
                <a:avLst/>
                <a:gdLst/>
                <a:ahLst/>
                <a:cxnLst/>
                <a:rect l="l" t="t" r="r" b="b"/>
                <a:pathLst>
                  <a:path w="17819" h="32505" extrusionOk="0">
                    <a:moveTo>
                      <a:pt x="0" y="32505"/>
                    </a:moveTo>
                    <a:lnTo>
                      <a:pt x="1089" y="9202"/>
                    </a:lnTo>
                    <a:lnTo>
                      <a:pt x="1063" y="9182"/>
                    </a:lnTo>
                    <a:lnTo>
                      <a:pt x="1092" y="9166"/>
                    </a:lnTo>
                    <a:lnTo>
                      <a:pt x="1092" y="9144"/>
                    </a:lnTo>
                    <a:lnTo>
                      <a:pt x="1852" y="8725"/>
                    </a:lnTo>
                    <a:lnTo>
                      <a:pt x="16779" y="1"/>
                    </a:lnTo>
                    <a:lnTo>
                      <a:pt x="17818" y="564"/>
                    </a:lnTo>
                    <a:lnTo>
                      <a:pt x="2072" y="9914"/>
                    </a:lnTo>
                    <a:lnTo>
                      <a:pt x="2072" y="9914"/>
                    </a:lnTo>
                    <a:lnTo>
                      <a:pt x="1169" y="3188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58;p52">
                <a:extLst>
                  <a:ext uri="{FF2B5EF4-FFF2-40B4-BE49-F238E27FC236}">
                    <a16:creationId xmlns:a16="http://schemas.microsoft.com/office/drawing/2014/main" id="{E11A4FC7-A6B1-AC6B-A58A-D02DBCD3DC23}"/>
                  </a:ext>
                </a:extLst>
              </p:cNvPr>
              <p:cNvSpPr/>
              <p:nvPr/>
            </p:nvSpPr>
            <p:spPr>
              <a:xfrm>
                <a:off x="2959175" y="4428050"/>
                <a:ext cx="717950" cy="628775"/>
              </a:xfrm>
              <a:custGeom>
                <a:avLst/>
                <a:gdLst/>
                <a:ahLst/>
                <a:cxnLst/>
                <a:rect l="l" t="t" r="r" b="b"/>
                <a:pathLst>
                  <a:path w="28718" h="25151" extrusionOk="0">
                    <a:moveTo>
                      <a:pt x="0" y="25151"/>
                    </a:moveTo>
                    <a:lnTo>
                      <a:pt x="611" y="15776"/>
                    </a:lnTo>
                    <a:lnTo>
                      <a:pt x="584" y="15759"/>
                    </a:lnTo>
                    <a:lnTo>
                      <a:pt x="612" y="15741"/>
                    </a:lnTo>
                    <a:lnTo>
                      <a:pt x="612" y="15733"/>
                    </a:lnTo>
                    <a:lnTo>
                      <a:pt x="869" y="15594"/>
                    </a:lnTo>
                    <a:lnTo>
                      <a:pt x="27678" y="0"/>
                    </a:lnTo>
                    <a:lnTo>
                      <a:pt x="28718" y="563"/>
                    </a:lnTo>
                    <a:lnTo>
                      <a:pt x="1591" y="16520"/>
                    </a:lnTo>
                    <a:lnTo>
                      <a:pt x="1579" y="16511"/>
                    </a:lnTo>
                    <a:lnTo>
                      <a:pt x="1169" y="2453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59;p52">
                <a:extLst>
                  <a:ext uri="{FF2B5EF4-FFF2-40B4-BE49-F238E27FC236}">
                    <a16:creationId xmlns:a16="http://schemas.microsoft.com/office/drawing/2014/main" id="{F828B12F-712A-3B21-28FB-E67C28876861}"/>
                  </a:ext>
                </a:extLst>
              </p:cNvPr>
              <p:cNvSpPr/>
              <p:nvPr/>
            </p:nvSpPr>
            <p:spPr>
              <a:xfrm>
                <a:off x="3923900" y="4700525"/>
                <a:ext cx="285700" cy="373600"/>
              </a:xfrm>
              <a:custGeom>
                <a:avLst/>
                <a:gdLst/>
                <a:ahLst/>
                <a:cxnLst/>
                <a:rect l="l" t="t" r="r" b="b"/>
                <a:pathLst>
                  <a:path w="11428" h="14944" extrusionOk="0">
                    <a:moveTo>
                      <a:pt x="1" y="14944"/>
                    </a:moveTo>
                    <a:lnTo>
                      <a:pt x="609" y="5571"/>
                    </a:lnTo>
                    <a:lnTo>
                      <a:pt x="584" y="5552"/>
                    </a:lnTo>
                    <a:lnTo>
                      <a:pt x="612" y="5535"/>
                    </a:lnTo>
                    <a:lnTo>
                      <a:pt x="612" y="5528"/>
                    </a:lnTo>
                    <a:lnTo>
                      <a:pt x="868" y="5387"/>
                    </a:lnTo>
                    <a:lnTo>
                      <a:pt x="10388" y="1"/>
                    </a:lnTo>
                    <a:lnTo>
                      <a:pt x="11427" y="564"/>
                    </a:lnTo>
                    <a:lnTo>
                      <a:pt x="1591" y="6315"/>
                    </a:lnTo>
                    <a:lnTo>
                      <a:pt x="1579" y="6304"/>
                    </a:lnTo>
                    <a:lnTo>
                      <a:pt x="1169" y="1432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960;p52">
                <a:extLst>
                  <a:ext uri="{FF2B5EF4-FFF2-40B4-BE49-F238E27FC236}">
                    <a16:creationId xmlns:a16="http://schemas.microsoft.com/office/drawing/2014/main" id="{A3E88168-409D-95DB-1F3E-10535078B790}"/>
                  </a:ext>
                </a:extLst>
              </p:cNvPr>
              <p:cNvSpPr/>
              <p:nvPr/>
            </p:nvSpPr>
            <p:spPr>
              <a:xfrm>
                <a:off x="342525" y="4345000"/>
                <a:ext cx="3203925" cy="570425"/>
              </a:xfrm>
              <a:custGeom>
                <a:avLst/>
                <a:gdLst/>
                <a:ahLst/>
                <a:cxnLst/>
                <a:rect l="l" t="t" r="r" b="b"/>
                <a:pathLst>
                  <a:path w="128157" h="22817" extrusionOk="0">
                    <a:moveTo>
                      <a:pt x="0" y="22817"/>
                    </a:moveTo>
                    <a:lnTo>
                      <a:pt x="618" y="21649"/>
                    </a:lnTo>
                    <a:lnTo>
                      <a:pt x="90295" y="21739"/>
                    </a:lnTo>
                    <a:lnTo>
                      <a:pt x="127117" y="0"/>
                    </a:lnTo>
                    <a:lnTo>
                      <a:pt x="128157" y="562"/>
                    </a:lnTo>
                    <a:lnTo>
                      <a:pt x="90867" y="22753"/>
                    </a:lnTo>
                    <a:lnTo>
                      <a:pt x="90834" y="2272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961;p52">
                <a:extLst>
                  <a:ext uri="{FF2B5EF4-FFF2-40B4-BE49-F238E27FC236}">
                    <a16:creationId xmlns:a16="http://schemas.microsoft.com/office/drawing/2014/main" id="{EFBD4DB6-1E00-C313-FE9A-CE86C2E09684}"/>
                  </a:ext>
                </a:extLst>
              </p:cNvPr>
              <p:cNvSpPr/>
              <p:nvPr/>
            </p:nvSpPr>
            <p:spPr>
              <a:xfrm>
                <a:off x="2491000" y="4316000"/>
                <a:ext cx="1000650" cy="256300"/>
              </a:xfrm>
              <a:custGeom>
                <a:avLst/>
                <a:gdLst/>
                <a:ahLst/>
                <a:cxnLst/>
                <a:rect l="l" t="t" r="r" b="b"/>
                <a:pathLst>
                  <a:path w="40026" h="10252" extrusionOk="0">
                    <a:moveTo>
                      <a:pt x="1" y="10251"/>
                    </a:moveTo>
                    <a:lnTo>
                      <a:pt x="618" y="9083"/>
                    </a:lnTo>
                    <a:lnTo>
                      <a:pt x="23154" y="9129"/>
                    </a:lnTo>
                    <a:lnTo>
                      <a:pt x="38986" y="1"/>
                    </a:lnTo>
                    <a:lnTo>
                      <a:pt x="40026" y="562"/>
                    </a:lnTo>
                    <a:lnTo>
                      <a:pt x="23666" y="10146"/>
                    </a:lnTo>
                    <a:lnTo>
                      <a:pt x="23631" y="1012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962;p52">
                <a:extLst>
                  <a:ext uri="{FF2B5EF4-FFF2-40B4-BE49-F238E27FC236}">
                    <a16:creationId xmlns:a16="http://schemas.microsoft.com/office/drawing/2014/main" id="{DFA5774D-8DC3-7086-E8B3-2E08849817E3}"/>
                  </a:ext>
                </a:extLst>
              </p:cNvPr>
              <p:cNvSpPr/>
              <p:nvPr/>
            </p:nvSpPr>
            <p:spPr>
              <a:xfrm>
                <a:off x="1113900" y="4130900"/>
                <a:ext cx="2116825" cy="139575"/>
              </a:xfrm>
              <a:custGeom>
                <a:avLst/>
                <a:gdLst/>
                <a:ahLst/>
                <a:cxnLst/>
                <a:rect l="l" t="t" r="r" b="b"/>
                <a:pathLst>
                  <a:path w="84673" h="5583" extrusionOk="0">
                    <a:moveTo>
                      <a:pt x="1" y="5535"/>
                    </a:moveTo>
                    <a:lnTo>
                      <a:pt x="618" y="4368"/>
                    </a:lnTo>
                    <a:lnTo>
                      <a:pt x="75979" y="4564"/>
                    </a:lnTo>
                    <a:lnTo>
                      <a:pt x="83631" y="1"/>
                    </a:lnTo>
                    <a:lnTo>
                      <a:pt x="84672" y="562"/>
                    </a:lnTo>
                    <a:lnTo>
                      <a:pt x="76492" y="5583"/>
                    </a:lnTo>
                    <a:lnTo>
                      <a:pt x="76455" y="555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963;p52">
                <a:extLst>
                  <a:ext uri="{FF2B5EF4-FFF2-40B4-BE49-F238E27FC236}">
                    <a16:creationId xmlns:a16="http://schemas.microsoft.com/office/drawing/2014/main" id="{21E17382-32E4-AA33-3CDD-F2761E5226D0}"/>
                  </a:ext>
                </a:extLst>
              </p:cNvPr>
              <p:cNvSpPr/>
              <p:nvPr/>
            </p:nvSpPr>
            <p:spPr>
              <a:xfrm>
                <a:off x="3101400" y="2565150"/>
                <a:ext cx="2735325" cy="2310900"/>
              </a:xfrm>
              <a:custGeom>
                <a:avLst/>
                <a:gdLst/>
                <a:ahLst/>
                <a:cxnLst/>
                <a:rect l="l" t="t" r="r" b="b"/>
                <a:pathLst>
                  <a:path w="109413" h="92436" extrusionOk="0">
                    <a:moveTo>
                      <a:pt x="109412" y="32200"/>
                    </a:moveTo>
                    <a:lnTo>
                      <a:pt x="109412" y="60225"/>
                    </a:lnTo>
                    <a:cubicBezTo>
                      <a:pt x="109412" y="61144"/>
                      <a:pt x="108817" y="62075"/>
                      <a:pt x="107614" y="62772"/>
                    </a:cubicBezTo>
                    <a:lnTo>
                      <a:pt x="59073" y="91039"/>
                    </a:lnTo>
                    <a:cubicBezTo>
                      <a:pt x="56667" y="92435"/>
                      <a:pt x="52747" y="92435"/>
                      <a:pt x="50341" y="91039"/>
                    </a:cubicBezTo>
                    <a:lnTo>
                      <a:pt x="1800" y="62772"/>
                    </a:lnTo>
                    <a:cubicBezTo>
                      <a:pt x="597" y="62075"/>
                      <a:pt x="0" y="61144"/>
                      <a:pt x="0" y="60225"/>
                    </a:cubicBezTo>
                    <a:lnTo>
                      <a:pt x="0" y="32200"/>
                    </a:lnTo>
                    <a:cubicBezTo>
                      <a:pt x="0" y="31279"/>
                      <a:pt x="597" y="30360"/>
                      <a:pt x="1800" y="29663"/>
                    </a:cubicBezTo>
                    <a:lnTo>
                      <a:pt x="50341" y="1396"/>
                    </a:lnTo>
                    <a:cubicBezTo>
                      <a:pt x="52747" y="0"/>
                      <a:pt x="56667" y="0"/>
                      <a:pt x="59073" y="1396"/>
                    </a:cubicBezTo>
                    <a:lnTo>
                      <a:pt x="107614" y="29662"/>
                    </a:lnTo>
                    <a:cubicBezTo>
                      <a:pt x="108817" y="30360"/>
                      <a:pt x="109412" y="31279"/>
                      <a:pt x="109412" y="322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64;p52">
                <a:extLst>
                  <a:ext uri="{FF2B5EF4-FFF2-40B4-BE49-F238E27FC236}">
                    <a16:creationId xmlns:a16="http://schemas.microsoft.com/office/drawing/2014/main" id="{B533FDD5-817A-81C1-3B2C-6E40152799F4}"/>
                  </a:ext>
                </a:extLst>
              </p:cNvPr>
              <p:cNvSpPr/>
              <p:nvPr/>
            </p:nvSpPr>
            <p:spPr>
              <a:xfrm>
                <a:off x="3086425" y="2565100"/>
                <a:ext cx="2765250" cy="1610375"/>
              </a:xfrm>
              <a:custGeom>
                <a:avLst/>
                <a:gdLst/>
                <a:ahLst/>
                <a:cxnLst/>
                <a:rect l="l" t="t" r="r" b="b"/>
                <a:pathLst>
                  <a:path w="110610" h="64415" extrusionOk="0">
                    <a:moveTo>
                      <a:pt x="108209" y="34751"/>
                    </a:moveTo>
                    <a:cubicBezTo>
                      <a:pt x="110610" y="33351"/>
                      <a:pt x="110610" y="31063"/>
                      <a:pt x="108209" y="29665"/>
                    </a:cubicBezTo>
                    <a:lnTo>
                      <a:pt x="59672" y="1401"/>
                    </a:lnTo>
                    <a:cubicBezTo>
                      <a:pt x="57271" y="1"/>
                      <a:pt x="53340" y="1"/>
                      <a:pt x="50939" y="1401"/>
                    </a:cubicBezTo>
                    <a:lnTo>
                      <a:pt x="2402" y="29664"/>
                    </a:lnTo>
                    <a:cubicBezTo>
                      <a:pt x="1" y="31063"/>
                      <a:pt x="1" y="33351"/>
                      <a:pt x="2402" y="34750"/>
                    </a:cubicBezTo>
                    <a:lnTo>
                      <a:pt x="50939" y="63016"/>
                    </a:lnTo>
                    <a:cubicBezTo>
                      <a:pt x="53340" y="64415"/>
                      <a:pt x="57271" y="64415"/>
                      <a:pt x="59673" y="630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965;p52">
                <a:extLst>
                  <a:ext uri="{FF2B5EF4-FFF2-40B4-BE49-F238E27FC236}">
                    <a16:creationId xmlns:a16="http://schemas.microsoft.com/office/drawing/2014/main" id="{D6639A90-F0CE-BAE7-106C-4B69C70837DD}"/>
                  </a:ext>
                </a:extLst>
              </p:cNvPr>
              <p:cNvSpPr/>
              <p:nvPr/>
            </p:nvSpPr>
            <p:spPr>
              <a:xfrm>
                <a:off x="4288075" y="1654750"/>
                <a:ext cx="1657575" cy="1011600"/>
              </a:xfrm>
              <a:custGeom>
                <a:avLst/>
                <a:gdLst/>
                <a:ahLst/>
                <a:cxnLst/>
                <a:rect l="l" t="t" r="r" b="b"/>
                <a:pathLst>
                  <a:path w="66303" h="40464" extrusionOk="0">
                    <a:moveTo>
                      <a:pt x="1" y="22991"/>
                    </a:moveTo>
                    <a:lnTo>
                      <a:pt x="1" y="24508"/>
                    </a:lnTo>
                    <a:cubicBezTo>
                      <a:pt x="1" y="24964"/>
                      <a:pt x="296" y="25426"/>
                      <a:pt x="892" y="25772"/>
                    </a:cubicBezTo>
                    <a:lnTo>
                      <a:pt x="24938" y="39775"/>
                    </a:lnTo>
                    <a:cubicBezTo>
                      <a:pt x="26130" y="40464"/>
                      <a:pt x="28071" y="40464"/>
                      <a:pt x="29263" y="39775"/>
                    </a:cubicBezTo>
                    <a:lnTo>
                      <a:pt x="65411" y="18729"/>
                    </a:lnTo>
                    <a:cubicBezTo>
                      <a:pt x="66007" y="18384"/>
                      <a:pt x="66302" y="17922"/>
                      <a:pt x="66302" y="17467"/>
                    </a:cubicBezTo>
                    <a:lnTo>
                      <a:pt x="66302" y="15950"/>
                    </a:lnTo>
                    <a:cubicBezTo>
                      <a:pt x="66302" y="15495"/>
                      <a:pt x="66007" y="15039"/>
                      <a:pt x="65411" y="14691"/>
                    </a:cubicBezTo>
                    <a:lnTo>
                      <a:pt x="41365" y="691"/>
                    </a:lnTo>
                    <a:cubicBezTo>
                      <a:pt x="40176" y="1"/>
                      <a:pt x="38232" y="1"/>
                      <a:pt x="37041" y="691"/>
                    </a:cubicBezTo>
                    <a:lnTo>
                      <a:pt x="890" y="21736"/>
                    </a:lnTo>
                    <a:cubicBezTo>
                      <a:pt x="296" y="22080"/>
                      <a:pt x="1" y="22536"/>
                      <a:pt x="1" y="229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966;p52">
                <a:extLst>
                  <a:ext uri="{FF2B5EF4-FFF2-40B4-BE49-F238E27FC236}">
                    <a16:creationId xmlns:a16="http://schemas.microsoft.com/office/drawing/2014/main" id="{95A99B26-43E9-22B9-B15C-60D625E18964}"/>
                  </a:ext>
                </a:extLst>
              </p:cNvPr>
              <p:cNvSpPr/>
              <p:nvPr/>
            </p:nvSpPr>
            <p:spPr>
              <a:xfrm>
                <a:off x="4280650" y="1654675"/>
                <a:ext cx="1672425" cy="973825"/>
              </a:xfrm>
              <a:custGeom>
                <a:avLst/>
                <a:gdLst/>
                <a:ahLst/>
                <a:cxnLst/>
                <a:rect l="l" t="t" r="r" b="b"/>
                <a:pathLst>
                  <a:path w="66897" h="38953" extrusionOk="0">
                    <a:moveTo>
                      <a:pt x="1190" y="24257"/>
                    </a:moveTo>
                    <a:cubicBezTo>
                      <a:pt x="1" y="23565"/>
                      <a:pt x="1" y="22432"/>
                      <a:pt x="1190" y="21739"/>
                    </a:cubicBezTo>
                    <a:lnTo>
                      <a:pt x="37337" y="696"/>
                    </a:lnTo>
                    <a:cubicBezTo>
                      <a:pt x="38526" y="1"/>
                      <a:pt x="40475" y="1"/>
                      <a:pt x="41664" y="696"/>
                    </a:cubicBezTo>
                    <a:lnTo>
                      <a:pt x="65707" y="14696"/>
                    </a:lnTo>
                    <a:cubicBezTo>
                      <a:pt x="66896" y="15391"/>
                      <a:pt x="66896" y="16524"/>
                      <a:pt x="65707" y="17217"/>
                    </a:cubicBezTo>
                    <a:lnTo>
                      <a:pt x="29560" y="38259"/>
                    </a:lnTo>
                    <a:cubicBezTo>
                      <a:pt x="28369" y="38952"/>
                      <a:pt x="26422" y="38952"/>
                      <a:pt x="25233" y="382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967;p52">
                <a:extLst>
                  <a:ext uri="{FF2B5EF4-FFF2-40B4-BE49-F238E27FC236}">
                    <a16:creationId xmlns:a16="http://schemas.microsoft.com/office/drawing/2014/main" id="{201D38D4-E0EB-D814-B430-1AA55B57985D}"/>
                  </a:ext>
                </a:extLst>
              </p:cNvPr>
              <p:cNvSpPr/>
              <p:nvPr/>
            </p:nvSpPr>
            <p:spPr>
              <a:xfrm>
                <a:off x="4212975" y="829300"/>
                <a:ext cx="1053000" cy="1384150"/>
              </a:xfrm>
              <a:custGeom>
                <a:avLst/>
                <a:gdLst/>
                <a:ahLst/>
                <a:cxnLst/>
                <a:rect l="l" t="t" r="r" b="b"/>
                <a:pathLst>
                  <a:path w="42120" h="55366" extrusionOk="0">
                    <a:moveTo>
                      <a:pt x="2280" y="55141"/>
                    </a:moveTo>
                    <a:lnTo>
                      <a:pt x="963" y="54392"/>
                    </a:lnTo>
                    <a:cubicBezTo>
                      <a:pt x="567" y="54167"/>
                      <a:pt x="313" y="53682"/>
                      <a:pt x="307" y="52994"/>
                    </a:cubicBezTo>
                    <a:lnTo>
                      <a:pt x="14" y="25169"/>
                    </a:lnTo>
                    <a:cubicBezTo>
                      <a:pt x="1" y="23793"/>
                      <a:pt x="962" y="22101"/>
                      <a:pt x="2150" y="21409"/>
                    </a:cubicBezTo>
                    <a:lnTo>
                      <a:pt x="38308" y="376"/>
                    </a:lnTo>
                    <a:cubicBezTo>
                      <a:pt x="38903" y="31"/>
                      <a:pt x="39450" y="1"/>
                      <a:pt x="39845" y="228"/>
                    </a:cubicBezTo>
                    <a:lnTo>
                      <a:pt x="41163" y="976"/>
                    </a:lnTo>
                    <a:cubicBezTo>
                      <a:pt x="41560" y="1201"/>
                      <a:pt x="41809" y="1683"/>
                      <a:pt x="41815" y="2372"/>
                    </a:cubicBezTo>
                    <a:lnTo>
                      <a:pt x="42108" y="30197"/>
                    </a:lnTo>
                    <a:cubicBezTo>
                      <a:pt x="42120" y="31574"/>
                      <a:pt x="41161" y="33262"/>
                      <a:pt x="39971" y="33956"/>
                    </a:cubicBezTo>
                    <a:lnTo>
                      <a:pt x="3813" y="54987"/>
                    </a:lnTo>
                    <a:cubicBezTo>
                      <a:pt x="3219" y="55334"/>
                      <a:pt x="2677" y="55366"/>
                      <a:pt x="2280" y="5514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968;p52">
                <a:extLst>
                  <a:ext uri="{FF2B5EF4-FFF2-40B4-BE49-F238E27FC236}">
                    <a16:creationId xmlns:a16="http://schemas.microsoft.com/office/drawing/2014/main" id="{E98E2D4D-A919-923B-5AD7-664F0122B414}"/>
                  </a:ext>
                </a:extLst>
              </p:cNvPr>
              <p:cNvSpPr/>
              <p:nvPr/>
            </p:nvSpPr>
            <p:spPr>
              <a:xfrm>
                <a:off x="4245875" y="840225"/>
                <a:ext cx="1020175" cy="1381050"/>
              </a:xfrm>
              <a:custGeom>
                <a:avLst/>
                <a:gdLst/>
                <a:ahLst/>
                <a:cxnLst/>
                <a:rect l="l" t="t" r="r" b="b"/>
                <a:pathLst>
                  <a:path w="40807" h="55242" extrusionOk="0">
                    <a:moveTo>
                      <a:pt x="309" y="53304"/>
                    </a:moveTo>
                    <a:cubicBezTo>
                      <a:pt x="324" y="54681"/>
                      <a:pt x="1309" y="55242"/>
                      <a:pt x="2500" y="54548"/>
                    </a:cubicBezTo>
                    <a:lnTo>
                      <a:pt x="38654" y="33519"/>
                    </a:lnTo>
                    <a:cubicBezTo>
                      <a:pt x="39845" y="32828"/>
                      <a:pt x="40807" y="31135"/>
                      <a:pt x="40792" y="29757"/>
                    </a:cubicBezTo>
                    <a:lnTo>
                      <a:pt x="40499" y="1937"/>
                    </a:lnTo>
                    <a:cubicBezTo>
                      <a:pt x="40483" y="560"/>
                      <a:pt x="39499" y="0"/>
                      <a:pt x="38309" y="692"/>
                    </a:cubicBezTo>
                    <a:lnTo>
                      <a:pt x="2154" y="21721"/>
                    </a:lnTo>
                    <a:cubicBezTo>
                      <a:pt x="963" y="22413"/>
                      <a:pt x="0" y="24106"/>
                      <a:pt x="17" y="25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969;p52">
                <a:extLst>
                  <a:ext uri="{FF2B5EF4-FFF2-40B4-BE49-F238E27FC236}">
                    <a16:creationId xmlns:a16="http://schemas.microsoft.com/office/drawing/2014/main" id="{DE6207E8-9ABC-5F87-3618-C72F134F0774}"/>
                  </a:ext>
                </a:extLst>
              </p:cNvPr>
              <p:cNvSpPr/>
              <p:nvPr/>
            </p:nvSpPr>
            <p:spPr>
              <a:xfrm>
                <a:off x="4308700" y="934225"/>
                <a:ext cx="894550" cy="1193100"/>
              </a:xfrm>
              <a:custGeom>
                <a:avLst/>
                <a:gdLst/>
                <a:ahLst/>
                <a:cxnLst/>
                <a:rect l="l" t="t" r="r" b="b"/>
                <a:pathLst>
                  <a:path w="35782" h="47724" extrusionOk="0">
                    <a:moveTo>
                      <a:pt x="34883" y="27597"/>
                    </a:moveTo>
                    <a:cubicBezTo>
                      <a:pt x="35297" y="27356"/>
                      <a:pt x="35781" y="26504"/>
                      <a:pt x="35775" y="26024"/>
                    </a:cubicBezTo>
                    <a:lnTo>
                      <a:pt x="35502" y="0"/>
                    </a:lnTo>
                    <a:lnTo>
                      <a:pt x="898" y="20124"/>
                    </a:lnTo>
                    <a:cubicBezTo>
                      <a:pt x="484" y="20368"/>
                      <a:pt x="0" y="21219"/>
                      <a:pt x="6" y="21695"/>
                    </a:cubicBezTo>
                    <a:lnTo>
                      <a:pt x="279" y="477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970;p52">
                <a:extLst>
                  <a:ext uri="{FF2B5EF4-FFF2-40B4-BE49-F238E27FC236}">
                    <a16:creationId xmlns:a16="http://schemas.microsoft.com/office/drawing/2014/main" id="{A043792D-1EDC-175A-F2FD-04DE1D91F314}"/>
                  </a:ext>
                </a:extLst>
              </p:cNvPr>
              <p:cNvSpPr/>
              <p:nvPr/>
            </p:nvSpPr>
            <p:spPr>
              <a:xfrm>
                <a:off x="5266950" y="1745750"/>
                <a:ext cx="92500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2164" extrusionOk="0">
                    <a:moveTo>
                      <a:pt x="1" y="977"/>
                    </a:moveTo>
                    <a:lnTo>
                      <a:pt x="2019" y="2164"/>
                    </a:lnTo>
                    <a:lnTo>
                      <a:pt x="3700" y="1187"/>
                    </a:lnTo>
                    <a:lnTo>
                      <a:pt x="1679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971;p52">
                <a:extLst>
                  <a:ext uri="{FF2B5EF4-FFF2-40B4-BE49-F238E27FC236}">
                    <a16:creationId xmlns:a16="http://schemas.microsoft.com/office/drawing/2014/main" id="{8099DC0A-6283-5CF5-9156-C3C83152FE8B}"/>
                  </a:ext>
                </a:extLst>
              </p:cNvPr>
              <p:cNvSpPr/>
              <p:nvPr/>
            </p:nvSpPr>
            <p:spPr>
              <a:xfrm>
                <a:off x="5204150" y="1777550"/>
                <a:ext cx="10062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54" extrusionOk="0">
                    <a:moveTo>
                      <a:pt x="0" y="1167"/>
                    </a:moveTo>
                    <a:lnTo>
                      <a:pt x="2023" y="2353"/>
                    </a:lnTo>
                    <a:lnTo>
                      <a:pt x="4025" y="1186"/>
                    </a:lnTo>
                    <a:lnTo>
                      <a:pt x="2002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972;p52">
                <a:extLst>
                  <a:ext uri="{FF2B5EF4-FFF2-40B4-BE49-F238E27FC236}">
                    <a16:creationId xmlns:a16="http://schemas.microsoft.com/office/drawing/2014/main" id="{705B318D-A308-6607-51DF-91F295522FA6}"/>
                  </a:ext>
                </a:extLst>
              </p:cNvPr>
              <p:cNvSpPr/>
              <p:nvPr/>
            </p:nvSpPr>
            <p:spPr>
              <a:xfrm>
                <a:off x="5141525" y="1814050"/>
                <a:ext cx="100550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2356" extrusionOk="0">
                    <a:moveTo>
                      <a:pt x="0" y="1163"/>
                    </a:moveTo>
                    <a:lnTo>
                      <a:pt x="2018" y="2356"/>
                    </a:lnTo>
                    <a:lnTo>
                      <a:pt x="4021" y="1187"/>
                    </a:lnTo>
                    <a:lnTo>
                      <a:pt x="1999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973;p52">
                <a:extLst>
                  <a:ext uri="{FF2B5EF4-FFF2-40B4-BE49-F238E27FC236}">
                    <a16:creationId xmlns:a16="http://schemas.microsoft.com/office/drawing/2014/main" id="{C9FC5F83-7C27-B99B-9E8F-B00CB8601D44}"/>
                  </a:ext>
                </a:extLst>
              </p:cNvPr>
              <p:cNvSpPr/>
              <p:nvPr/>
            </p:nvSpPr>
            <p:spPr>
              <a:xfrm>
                <a:off x="5078850" y="1850625"/>
                <a:ext cx="10052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2350" extrusionOk="0">
                    <a:moveTo>
                      <a:pt x="1" y="1163"/>
                    </a:moveTo>
                    <a:lnTo>
                      <a:pt x="2019" y="2349"/>
                    </a:lnTo>
                    <a:lnTo>
                      <a:pt x="4020" y="1182"/>
                    </a:lnTo>
                    <a:lnTo>
                      <a:pt x="1998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974;p52">
                <a:extLst>
                  <a:ext uri="{FF2B5EF4-FFF2-40B4-BE49-F238E27FC236}">
                    <a16:creationId xmlns:a16="http://schemas.microsoft.com/office/drawing/2014/main" id="{6067FBC4-B566-35D7-86AB-CAD1B9B2BDBF}"/>
                  </a:ext>
                </a:extLst>
              </p:cNvPr>
              <p:cNvSpPr/>
              <p:nvPr/>
            </p:nvSpPr>
            <p:spPr>
              <a:xfrm>
                <a:off x="5016050" y="1887025"/>
                <a:ext cx="100625" cy="58875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55" extrusionOk="0">
                    <a:moveTo>
                      <a:pt x="0" y="1168"/>
                    </a:moveTo>
                    <a:lnTo>
                      <a:pt x="2023" y="2355"/>
                    </a:lnTo>
                    <a:lnTo>
                      <a:pt x="4024" y="1187"/>
                    </a:lnTo>
                    <a:lnTo>
                      <a:pt x="2003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975;p52">
                <a:extLst>
                  <a:ext uri="{FF2B5EF4-FFF2-40B4-BE49-F238E27FC236}">
                    <a16:creationId xmlns:a16="http://schemas.microsoft.com/office/drawing/2014/main" id="{CFEB4292-BF46-A1EB-0954-DA9C9D9842A5}"/>
                  </a:ext>
                </a:extLst>
              </p:cNvPr>
              <p:cNvSpPr/>
              <p:nvPr/>
            </p:nvSpPr>
            <p:spPr>
              <a:xfrm>
                <a:off x="4953450" y="1923600"/>
                <a:ext cx="100525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2353" extrusionOk="0">
                    <a:moveTo>
                      <a:pt x="1" y="1168"/>
                    </a:moveTo>
                    <a:lnTo>
                      <a:pt x="2019" y="2353"/>
                    </a:lnTo>
                    <a:lnTo>
                      <a:pt x="4020" y="1187"/>
                    </a:lnTo>
                    <a:lnTo>
                      <a:pt x="1998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976;p52">
                <a:extLst>
                  <a:ext uri="{FF2B5EF4-FFF2-40B4-BE49-F238E27FC236}">
                    <a16:creationId xmlns:a16="http://schemas.microsoft.com/office/drawing/2014/main" id="{212D5DF4-AE1C-94BA-EC62-FFBA2908E7DE}"/>
                  </a:ext>
                </a:extLst>
              </p:cNvPr>
              <p:cNvSpPr/>
              <p:nvPr/>
            </p:nvSpPr>
            <p:spPr>
              <a:xfrm>
                <a:off x="4890700" y="1960125"/>
                <a:ext cx="100575" cy="58725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2349" extrusionOk="0">
                    <a:moveTo>
                      <a:pt x="1" y="1164"/>
                    </a:moveTo>
                    <a:lnTo>
                      <a:pt x="2019" y="2349"/>
                    </a:lnTo>
                    <a:lnTo>
                      <a:pt x="4022" y="1184"/>
                    </a:lnTo>
                    <a:lnTo>
                      <a:pt x="2000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977;p52">
                <a:extLst>
                  <a:ext uri="{FF2B5EF4-FFF2-40B4-BE49-F238E27FC236}">
                    <a16:creationId xmlns:a16="http://schemas.microsoft.com/office/drawing/2014/main" id="{5F61B9C8-3DDC-29F5-CA19-34B41A844583}"/>
                  </a:ext>
                </a:extLst>
              </p:cNvPr>
              <p:cNvSpPr/>
              <p:nvPr/>
            </p:nvSpPr>
            <p:spPr>
              <a:xfrm>
                <a:off x="4827900" y="1996525"/>
                <a:ext cx="1006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56" extrusionOk="0">
                    <a:moveTo>
                      <a:pt x="0" y="1169"/>
                    </a:moveTo>
                    <a:lnTo>
                      <a:pt x="2023" y="2355"/>
                    </a:lnTo>
                    <a:lnTo>
                      <a:pt x="4025" y="1188"/>
                    </a:ln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978;p52">
                <a:extLst>
                  <a:ext uri="{FF2B5EF4-FFF2-40B4-BE49-F238E27FC236}">
                    <a16:creationId xmlns:a16="http://schemas.microsoft.com/office/drawing/2014/main" id="{C376B33A-7D65-E4CB-B139-71BC8AA43955}"/>
                  </a:ext>
                </a:extLst>
              </p:cNvPr>
              <p:cNvSpPr/>
              <p:nvPr/>
            </p:nvSpPr>
            <p:spPr>
              <a:xfrm>
                <a:off x="4765200" y="2033075"/>
                <a:ext cx="100675" cy="58875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2355" extrusionOk="0">
                    <a:moveTo>
                      <a:pt x="0" y="1168"/>
                    </a:moveTo>
                    <a:lnTo>
                      <a:pt x="2023" y="2354"/>
                    </a:lnTo>
                    <a:lnTo>
                      <a:pt x="4026" y="1189"/>
                    </a:lnTo>
                    <a:lnTo>
                      <a:pt x="2002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979;p52">
                <a:extLst>
                  <a:ext uri="{FF2B5EF4-FFF2-40B4-BE49-F238E27FC236}">
                    <a16:creationId xmlns:a16="http://schemas.microsoft.com/office/drawing/2014/main" id="{B0F0B266-660A-E479-61EC-9EC3D972A483}"/>
                  </a:ext>
                </a:extLst>
              </p:cNvPr>
              <p:cNvSpPr/>
              <p:nvPr/>
            </p:nvSpPr>
            <p:spPr>
              <a:xfrm>
                <a:off x="4702500" y="2069650"/>
                <a:ext cx="10062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50" extrusionOk="0">
                    <a:moveTo>
                      <a:pt x="0" y="1166"/>
                    </a:moveTo>
                    <a:lnTo>
                      <a:pt x="2023" y="2350"/>
                    </a:lnTo>
                    <a:lnTo>
                      <a:pt x="4024" y="1182"/>
                    </a:lnTo>
                    <a:lnTo>
                      <a:pt x="2003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980;p52">
                <a:extLst>
                  <a:ext uri="{FF2B5EF4-FFF2-40B4-BE49-F238E27FC236}">
                    <a16:creationId xmlns:a16="http://schemas.microsoft.com/office/drawing/2014/main" id="{11F71836-C37B-41E3-34EE-0CA88B078AF0}"/>
                  </a:ext>
                </a:extLst>
              </p:cNvPr>
              <p:cNvSpPr/>
              <p:nvPr/>
            </p:nvSpPr>
            <p:spPr>
              <a:xfrm>
                <a:off x="4639800" y="2106075"/>
                <a:ext cx="100650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2356" extrusionOk="0">
                    <a:moveTo>
                      <a:pt x="0" y="1169"/>
                    </a:moveTo>
                    <a:lnTo>
                      <a:pt x="2023" y="2355"/>
                    </a:lnTo>
                    <a:lnTo>
                      <a:pt x="4026" y="1188"/>
                    </a:lnTo>
                    <a:lnTo>
                      <a:pt x="2002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981;p52">
                <a:extLst>
                  <a:ext uri="{FF2B5EF4-FFF2-40B4-BE49-F238E27FC236}">
                    <a16:creationId xmlns:a16="http://schemas.microsoft.com/office/drawing/2014/main" id="{C952ABB5-15A2-EB79-723B-9E4DB40850EE}"/>
                  </a:ext>
                </a:extLst>
              </p:cNvPr>
              <p:cNvSpPr/>
              <p:nvPr/>
            </p:nvSpPr>
            <p:spPr>
              <a:xfrm>
                <a:off x="4577100" y="2142625"/>
                <a:ext cx="100625" cy="58875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55" extrusionOk="0">
                    <a:moveTo>
                      <a:pt x="0" y="1167"/>
                    </a:moveTo>
                    <a:lnTo>
                      <a:pt x="2023" y="2354"/>
                    </a:lnTo>
                    <a:lnTo>
                      <a:pt x="4024" y="1187"/>
                    </a:lnTo>
                    <a:lnTo>
                      <a:pt x="2002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982;p52">
                <a:extLst>
                  <a:ext uri="{FF2B5EF4-FFF2-40B4-BE49-F238E27FC236}">
                    <a16:creationId xmlns:a16="http://schemas.microsoft.com/office/drawing/2014/main" id="{1F64C88A-3EE1-F407-584D-1E96B2978F8A}"/>
                  </a:ext>
                </a:extLst>
              </p:cNvPr>
              <p:cNvSpPr/>
              <p:nvPr/>
            </p:nvSpPr>
            <p:spPr>
              <a:xfrm>
                <a:off x="4453050" y="2179175"/>
                <a:ext cx="174625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780" extrusionOk="0">
                    <a:moveTo>
                      <a:pt x="1" y="2593"/>
                    </a:moveTo>
                    <a:lnTo>
                      <a:pt x="2034" y="3779"/>
                    </a:lnTo>
                    <a:lnTo>
                      <a:pt x="6985" y="892"/>
                    </a:lnTo>
                    <a:lnTo>
                      <a:pt x="6478" y="1181"/>
                    </a:lnTo>
                    <a:lnTo>
                      <a:pt x="4451" y="0"/>
                    </a:lnTo>
                    <a:lnTo>
                      <a:pt x="2454" y="1166"/>
                    </a:lnTo>
                    <a:lnTo>
                      <a:pt x="4477" y="2348"/>
                    </a:lnTo>
                    <a:lnTo>
                      <a:pt x="3970" y="2643"/>
                    </a:lnTo>
                    <a:lnTo>
                      <a:pt x="1948" y="1463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983;p52">
                <a:extLst>
                  <a:ext uri="{FF2B5EF4-FFF2-40B4-BE49-F238E27FC236}">
                    <a16:creationId xmlns:a16="http://schemas.microsoft.com/office/drawing/2014/main" id="{2B8BB0CA-A354-8FF1-C598-D8ABDB6FA1F2}"/>
                  </a:ext>
                </a:extLst>
              </p:cNvPr>
              <p:cNvSpPr/>
              <p:nvPr/>
            </p:nvSpPr>
            <p:spPr>
              <a:xfrm>
                <a:off x="5331400" y="1804075"/>
                <a:ext cx="12410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2933" extrusionOk="0">
                    <a:moveTo>
                      <a:pt x="1" y="1745"/>
                    </a:moveTo>
                    <a:lnTo>
                      <a:pt x="2022" y="2933"/>
                    </a:lnTo>
                    <a:lnTo>
                      <a:pt x="4963" y="1193"/>
                    </a:lnTo>
                    <a:lnTo>
                      <a:pt x="2939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984;p52">
                <a:extLst>
                  <a:ext uri="{FF2B5EF4-FFF2-40B4-BE49-F238E27FC236}">
                    <a16:creationId xmlns:a16="http://schemas.microsoft.com/office/drawing/2014/main" id="{9F06B2EE-9E73-F51A-CA03-5044B69494C9}"/>
                  </a:ext>
                </a:extLst>
              </p:cNvPr>
              <p:cNvSpPr/>
              <p:nvPr/>
            </p:nvSpPr>
            <p:spPr>
              <a:xfrm>
                <a:off x="5242675" y="1869400"/>
                <a:ext cx="10062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50" extrusionOk="0">
                    <a:moveTo>
                      <a:pt x="1" y="1162"/>
                    </a:moveTo>
                    <a:lnTo>
                      <a:pt x="2023" y="2350"/>
                    </a:lnTo>
                    <a:lnTo>
                      <a:pt x="4025" y="1181"/>
                    </a:lnTo>
                    <a:lnTo>
                      <a:pt x="2004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985;p52">
                <a:extLst>
                  <a:ext uri="{FF2B5EF4-FFF2-40B4-BE49-F238E27FC236}">
                    <a16:creationId xmlns:a16="http://schemas.microsoft.com/office/drawing/2014/main" id="{6D05A13B-8A6E-D6DB-68F6-9E87A24E6A59}"/>
                  </a:ext>
                </a:extLst>
              </p:cNvPr>
              <p:cNvSpPr/>
              <p:nvPr/>
            </p:nvSpPr>
            <p:spPr>
              <a:xfrm>
                <a:off x="5179975" y="1905825"/>
                <a:ext cx="10062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54" extrusionOk="0">
                    <a:moveTo>
                      <a:pt x="1" y="1166"/>
                    </a:moveTo>
                    <a:lnTo>
                      <a:pt x="2023" y="2354"/>
                    </a:lnTo>
                    <a:lnTo>
                      <a:pt x="4025" y="1187"/>
                    </a:ln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986;p52">
                <a:extLst>
                  <a:ext uri="{FF2B5EF4-FFF2-40B4-BE49-F238E27FC236}">
                    <a16:creationId xmlns:a16="http://schemas.microsoft.com/office/drawing/2014/main" id="{5AEAF9BE-8CE3-8F1F-E0AF-AAFE7227B616}"/>
                  </a:ext>
                </a:extLst>
              </p:cNvPr>
              <p:cNvSpPr/>
              <p:nvPr/>
            </p:nvSpPr>
            <p:spPr>
              <a:xfrm>
                <a:off x="5117250" y="1942400"/>
                <a:ext cx="100700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2353" extrusionOk="0">
                    <a:moveTo>
                      <a:pt x="0" y="1166"/>
                    </a:moveTo>
                    <a:lnTo>
                      <a:pt x="2024" y="2352"/>
                    </a:lnTo>
                    <a:lnTo>
                      <a:pt x="4027" y="1185"/>
                    </a:lnTo>
                    <a:lnTo>
                      <a:pt x="2003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987;p52">
                <a:extLst>
                  <a:ext uri="{FF2B5EF4-FFF2-40B4-BE49-F238E27FC236}">
                    <a16:creationId xmlns:a16="http://schemas.microsoft.com/office/drawing/2014/main" id="{64D1F422-FDC0-5A2E-FDED-8710F0AA59AD}"/>
                  </a:ext>
                </a:extLst>
              </p:cNvPr>
              <p:cNvSpPr/>
              <p:nvPr/>
            </p:nvSpPr>
            <p:spPr>
              <a:xfrm>
                <a:off x="5054575" y="1978925"/>
                <a:ext cx="100625" cy="587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48" extrusionOk="0">
                    <a:moveTo>
                      <a:pt x="1" y="1163"/>
                    </a:moveTo>
                    <a:lnTo>
                      <a:pt x="2023" y="2348"/>
                    </a:lnTo>
                    <a:lnTo>
                      <a:pt x="4025" y="1182"/>
                    </a:lnTo>
                    <a:lnTo>
                      <a:pt x="2002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988;p52">
                <a:extLst>
                  <a:ext uri="{FF2B5EF4-FFF2-40B4-BE49-F238E27FC236}">
                    <a16:creationId xmlns:a16="http://schemas.microsoft.com/office/drawing/2014/main" id="{90BDC44D-3B6F-3BE1-58E1-349ADBFB2AA6}"/>
                  </a:ext>
                </a:extLst>
              </p:cNvPr>
              <p:cNvSpPr/>
              <p:nvPr/>
            </p:nvSpPr>
            <p:spPr>
              <a:xfrm>
                <a:off x="4991875" y="2015300"/>
                <a:ext cx="100625" cy="58875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55" extrusionOk="0">
                    <a:moveTo>
                      <a:pt x="0" y="1169"/>
                    </a:moveTo>
                    <a:lnTo>
                      <a:pt x="2023" y="2354"/>
                    </a:lnTo>
                    <a:lnTo>
                      <a:pt x="4025" y="1188"/>
                    </a:lnTo>
                    <a:lnTo>
                      <a:pt x="2002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989;p52">
                <a:extLst>
                  <a:ext uri="{FF2B5EF4-FFF2-40B4-BE49-F238E27FC236}">
                    <a16:creationId xmlns:a16="http://schemas.microsoft.com/office/drawing/2014/main" id="{E2CB303A-2236-5085-A3D1-C3CD8026E93D}"/>
                  </a:ext>
                </a:extLst>
              </p:cNvPr>
              <p:cNvSpPr/>
              <p:nvPr/>
            </p:nvSpPr>
            <p:spPr>
              <a:xfrm>
                <a:off x="4929125" y="2051875"/>
                <a:ext cx="10067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2354" extrusionOk="0">
                    <a:moveTo>
                      <a:pt x="1" y="1167"/>
                    </a:moveTo>
                    <a:lnTo>
                      <a:pt x="2025" y="2354"/>
                    </a:lnTo>
                    <a:lnTo>
                      <a:pt x="4027" y="1188"/>
                    </a:ln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990;p52">
                <a:extLst>
                  <a:ext uri="{FF2B5EF4-FFF2-40B4-BE49-F238E27FC236}">
                    <a16:creationId xmlns:a16="http://schemas.microsoft.com/office/drawing/2014/main" id="{BC0C9AAF-B4D4-6F49-D7ED-12B5C6AFB60B}"/>
                  </a:ext>
                </a:extLst>
              </p:cNvPr>
              <p:cNvSpPr/>
              <p:nvPr/>
            </p:nvSpPr>
            <p:spPr>
              <a:xfrm>
                <a:off x="4866425" y="2088425"/>
                <a:ext cx="10067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2350" extrusionOk="0">
                    <a:moveTo>
                      <a:pt x="1" y="1164"/>
                    </a:moveTo>
                    <a:lnTo>
                      <a:pt x="2025" y="2350"/>
                    </a:lnTo>
                    <a:lnTo>
                      <a:pt x="4026" y="1183"/>
                    </a:lnTo>
                    <a:lnTo>
                      <a:pt x="2004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991;p52">
                <a:extLst>
                  <a:ext uri="{FF2B5EF4-FFF2-40B4-BE49-F238E27FC236}">
                    <a16:creationId xmlns:a16="http://schemas.microsoft.com/office/drawing/2014/main" id="{47BB26EB-082A-39F3-CD4B-AEF54C00533C}"/>
                  </a:ext>
                </a:extLst>
              </p:cNvPr>
              <p:cNvSpPr/>
              <p:nvPr/>
            </p:nvSpPr>
            <p:spPr>
              <a:xfrm>
                <a:off x="4803775" y="2124850"/>
                <a:ext cx="100625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53" extrusionOk="0">
                    <a:moveTo>
                      <a:pt x="0" y="1168"/>
                    </a:moveTo>
                    <a:lnTo>
                      <a:pt x="2023" y="2353"/>
                    </a:lnTo>
                    <a:lnTo>
                      <a:pt x="4024" y="1187"/>
                    </a:lnTo>
                    <a:lnTo>
                      <a:pt x="2002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992;p52">
                <a:extLst>
                  <a:ext uri="{FF2B5EF4-FFF2-40B4-BE49-F238E27FC236}">
                    <a16:creationId xmlns:a16="http://schemas.microsoft.com/office/drawing/2014/main" id="{68516133-9D97-D85F-7BC6-276C42169A59}"/>
                  </a:ext>
                </a:extLst>
              </p:cNvPr>
              <p:cNvSpPr/>
              <p:nvPr/>
            </p:nvSpPr>
            <p:spPr>
              <a:xfrm>
                <a:off x="4741175" y="2161450"/>
                <a:ext cx="100525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2341" extrusionOk="0">
                    <a:moveTo>
                      <a:pt x="1" y="1160"/>
                    </a:moveTo>
                    <a:lnTo>
                      <a:pt x="2038" y="2341"/>
                    </a:lnTo>
                    <a:lnTo>
                      <a:pt x="4020" y="1184"/>
                    </a:lnTo>
                    <a:lnTo>
                      <a:pt x="1998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993;p52">
                <a:extLst>
                  <a:ext uri="{FF2B5EF4-FFF2-40B4-BE49-F238E27FC236}">
                    <a16:creationId xmlns:a16="http://schemas.microsoft.com/office/drawing/2014/main" id="{63A9322F-1B89-DFAB-F3B7-6EDAD44DA17D}"/>
                  </a:ext>
                </a:extLst>
              </p:cNvPr>
              <p:cNvSpPr/>
              <p:nvPr/>
            </p:nvSpPr>
            <p:spPr>
              <a:xfrm>
                <a:off x="4678325" y="2197825"/>
                <a:ext cx="101200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2360" extrusionOk="0">
                    <a:moveTo>
                      <a:pt x="1" y="1167"/>
                    </a:moveTo>
                    <a:lnTo>
                      <a:pt x="2029" y="2359"/>
                    </a:lnTo>
                    <a:lnTo>
                      <a:pt x="4047" y="1181"/>
                    </a:lnTo>
                    <a:lnTo>
                      <a:pt x="2008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994;p52">
                <a:extLst>
                  <a:ext uri="{FF2B5EF4-FFF2-40B4-BE49-F238E27FC236}">
                    <a16:creationId xmlns:a16="http://schemas.microsoft.com/office/drawing/2014/main" id="{A4DF416C-192B-C52A-0133-580DC44C7229}"/>
                  </a:ext>
                </a:extLst>
              </p:cNvPr>
              <p:cNvSpPr/>
              <p:nvPr/>
            </p:nvSpPr>
            <p:spPr>
              <a:xfrm>
                <a:off x="4638800" y="2234375"/>
                <a:ext cx="77600" cy="45300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812" extrusionOk="0">
                    <a:moveTo>
                      <a:pt x="0" y="625"/>
                    </a:moveTo>
                    <a:lnTo>
                      <a:pt x="2032" y="1812"/>
                    </a:lnTo>
                    <a:lnTo>
                      <a:pt x="3104" y="1191"/>
                    </a:lnTo>
                    <a:lnTo>
                      <a:pt x="1077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995;p52">
                <a:extLst>
                  <a:ext uri="{FF2B5EF4-FFF2-40B4-BE49-F238E27FC236}">
                    <a16:creationId xmlns:a16="http://schemas.microsoft.com/office/drawing/2014/main" id="{FEA8E203-3039-2878-B1C4-E720E14EB271}"/>
                  </a:ext>
                </a:extLst>
              </p:cNvPr>
              <p:cNvSpPr/>
              <p:nvPr/>
            </p:nvSpPr>
            <p:spPr>
              <a:xfrm>
                <a:off x="4549075" y="2257375"/>
                <a:ext cx="127900" cy="74625"/>
              </a:xfrm>
              <a:custGeom>
                <a:avLst/>
                <a:gdLst/>
                <a:ahLst/>
                <a:cxnLst/>
                <a:rect l="l" t="t" r="r" b="b"/>
                <a:pathLst>
                  <a:path w="5116" h="2985" extrusionOk="0">
                    <a:moveTo>
                      <a:pt x="0" y="1798"/>
                    </a:moveTo>
                    <a:lnTo>
                      <a:pt x="2027" y="2984"/>
                    </a:lnTo>
                    <a:lnTo>
                      <a:pt x="5116" y="1187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996;p52">
                <a:extLst>
                  <a:ext uri="{FF2B5EF4-FFF2-40B4-BE49-F238E27FC236}">
                    <a16:creationId xmlns:a16="http://schemas.microsoft.com/office/drawing/2014/main" id="{085F78EA-EA18-612C-97B1-7CC16D2D7F86}"/>
                  </a:ext>
                </a:extLst>
              </p:cNvPr>
              <p:cNvSpPr/>
              <p:nvPr/>
            </p:nvSpPr>
            <p:spPr>
              <a:xfrm>
                <a:off x="5412600" y="1862500"/>
                <a:ext cx="138850" cy="81425"/>
              </a:xfrm>
              <a:custGeom>
                <a:avLst/>
                <a:gdLst/>
                <a:ahLst/>
                <a:cxnLst/>
                <a:rect l="l" t="t" r="r" b="b"/>
                <a:pathLst>
                  <a:path w="5554" h="3257" extrusionOk="0">
                    <a:moveTo>
                      <a:pt x="0" y="2063"/>
                    </a:moveTo>
                    <a:lnTo>
                      <a:pt x="2008" y="3257"/>
                    </a:lnTo>
                    <a:lnTo>
                      <a:pt x="5554" y="1187"/>
                    </a:lnTo>
                    <a:lnTo>
                      <a:pt x="3527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997;p52">
                <a:extLst>
                  <a:ext uri="{FF2B5EF4-FFF2-40B4-BE49-F238E27FC236}">
                    <a16:creationId xmlns:a16="http://schemas.microsoft.com/office/drawing/2014/main" id="{BD259370-458E-F2B5-2E93-F4EEF4A7BFF2}"/>
                  </a:ext>
                </a:extLst>
              </p:cNvPr>
              <p:cNvSpPr/>
              <p:nvPr/>
            </p:nvSpPr>
            <p:spPr>
              <a:xfrm>
                <a:off x="5337050" y="1928975"/>
                <a:ext cx="100675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2345" extrusionOk="0">
                    <a:moveTo>
                      <a:pt x="0" y="1156"/>
                    </a:moveTo>
                    <a:lnTo>
                      <a:pt x="2023" y="2344"/>
                    </a:lnTo>
                    <a:lnTo>
                      <a:pt x="4026" y="1177"/>
                    </a:lnTo>
                    <a:lnTo>
                      <a:pt x="1987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998;p52">
                <a:extLst>
                  <a:ext uri="{FF2B5EF4-FFF2-40B4-BE49-F238E27FC236}">
                    <a16:creationId xmlns:a16="http://schemas.microsoft.com/office/drawing/2014/main" id="{02369354-9954-2334-DC6D-2AF9EB320F75}"/>
                  </a:ext>
                </a:extLst>
              </p:cNvPr>
              <p:cNvSpPr/>
              <p:nvPr/>
            </p:nvSpPr>
            <p:spPr>
              <a:xfrm>
                <a:off x="5274350" y="1965250"/>
                <a:ext cx="100625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53" extrusionOk="0">
                    <a:moveTo>
                      <a:pt x="0" y="1168"/>
                    </a:moveTo>
                    <a:lnTo>
                      <a:pt x="2023" y="2353"/>
                    </a:lnTo>
                    <a:lnTo>
                      <a:pt x="4025" y="1187"/>
                    </a:lnTo>
                    <a:lnTo>
                      <a:pt x="2004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999;p52">
                <a:extLst>
                  <a:ext uri="{FF2B5EF4-FFF2-40B4-BE49-F238E27FC236}">
                    <a16:creationId xmlns:a16="http://schemas.microsoft.com/office/drawing/2014/main" id="{8907A544-71BE-1E92-386C-78F84C9FD070}"/>
                  </a:ext>
                </a:extLst>
              </p:cNvPr>
              <p:cNvSpPr/>
              <p:nvPr/>
            </p:nvSpPr>
            <p:spPr>
              <a:xfrm>
                <a:off x="5211650" y="2001775"/>
                <a:ext cx="100650" cy="58875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2355" extrusionOk="0">
                    <a:moveTo>
                      <a:pt x="0" y="1168"/>
                    </a:moveTo>
                    <a:lnTo>
                      <a:pt x="2023" y="2355"/>
                    </a:lnTo>
                    <a:lnTo>
                      <a:pt x="4026" y="1189"/>
                    </a:lnTo>
                    <a:lnTo>
                      <a:pt x="2003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000;p52">
                <a:extLst>
                  <a:ext uri="{FF2B5EF4-FFF2-40B4-BE49-F238E27FC236}">
                    <a16:creationId xmlns:a16="http://schemas.microsoft.com/office/drawing/2014/main" id="{36B9B55A-4C6E-67D6-E29D-635DC5719766}"/>
                  </a:ext>
                </a:extLst>
              </p:cNvPr>
              <p:cNvSpPr/>
              <p:nvPr/>
            </p:nvSpPr>
            <p:spPr>
              <a:xfrm>
                <a:off x="5148950" y="2038350"/>
                <a:ext cx="100625" cy="58725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49" extrusionOk="0">
                    <a:moveTo>
                      <a:pt x="0" y="1163"/>
                    </a:moveTo>
                    <a:lnTo>
                      <a:pt x="2023" y="2348"/>
                    </a:lnTo>
                    <a:lnTo>
                      <a:pt x="4024" y="1183"/>
                    </a:lnTo>
                    <a:lnTo>
                      <a:pt x="2002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001;p52">
                <a:extLst>
                  <a:ext uri="{FF2B5EF4-FFF2-40B4-BE49-F238E27FC236}">
                    <a16:creationId xmlns:a16="http://schemas.microsoft.com/office/drawing/2014/main" id="{F74540CE-4F3D-1F95-F538-70B47580EACA}"/>
                  </a:ext>
                </a:extLst>
              </p:cNvPr>
              <p:cNvSpPr/>
              <p:nvPr/>
            </p:nvSpPr>
            <p:spPr>
              <a:xfrm>
                <a:off x="5086250" y="2074775"/>
                <a:ext cx="10062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54" extrusionOk="0">
                    <a:moveTo>
                      <a:pt x="0" y="1169"/>
                    </a:moveTo>
                    <a:lnTo>
                      <a:pt x="2023" y="2354"/>
                    </a:lnTo>
                    <a:lnTo>
                      <a:pt x="4024" y="1188"/>
                    </a:lnTo>
                    <a:lnTo>
                      <a:pt x="2002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002;p52">
                <a:extLst>
                  <a:ext uri="{FF2B5EF4-FFF2-40B4-BE49-F238E27FC236}">
                    <a16:creationId xmlns:a16="http://schemas.microsoft.com/office/drawing/2014/main" id="{AD0CC871-1DA4-83F4-6C07-A4F0564EDDA4}"/>
                  </a:ext>
                </a:extLst>
              </p:cNvPr>
              <p:cNvSpPr/>
              <p:nvPr/>
            </p:nvSpPr>
            <p:spPr>
              <a:xfrm>
                <a:off x="5023800" y="2111300"/>
                <a:ext cx="100375" cy="5927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2371" extrusionOk="0">
                    <a:moveTo>
                      <a:pt x="0" y="1163"/>
                    </a:moveTo>
                    <a:lnTo>
                      <a:pt x="1983" y="2371"/>
                    </a:lnTo>
                    <a:lnTo>
                      <a:pt x="2013" y="2353"/>
                    </a:lnTo>
                    <a:lnTo>
                      <a:pt x="4014" y="1188"/>
                    </a:lnTo>
                    <a:lnTo>
                      <a:pt x="1992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003;p52">
                <a:extLst>
                  <a:ext uri="{FF2B5EF4-FFF2-40B4-BE49-F238E27FC236}">
                    <a16:creationId xmlns:a16="http://schemas.microsoft.com/office/drawing/2014/main" id="{94EAAC68-E335-77C3-8D66-DC6B5828D9E5}"/>
                  </a:ext>
                </a:extLst>
              </p:cNvPr>
              <p:cNvSpPr/>
              <p:nvPr/>
            </p:nvSpPr>
            <p:spPr>
              <a:xfrm>
                <a:off x="4960700" y="2147750"/>
                <a:ext cx="99875" cy="58875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2355" extrusionOk="0">
                    <a:moveTo>
                      <a:pt x="0" y="1168"/>
                    </a:moveTo>
                    <a:lnTo>
                      <a:pt x="2029" y="2354"/>
                    </a:lnTo>
                    <a:lnTo>
                      <a:pt x="3995" y="1207"/>
                    </a:lnTo>
                    <a:lnTo>
                      <a:pt x="2008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004;p52">
                <a:extLst>
                  <a:ext uri="{FF2B5EF4-FFF2-40B4-BE49-F238E27FC236}">
                    <a16:creationId xmlns:a16="http://schemas.microsoft.com/office/drawing/2014/main" id="{EDEF9EA5-C6A3-0C09-48F4-7C4572E2AE3B}"/>
                  </a:ext>
                </a:extLst>
              </p:cNvPr>
              <p:cNvSpPr/>
              <p:nvPr/>
            </p:nvSpPr>
            <p:spPr>
              <a:xfrm>
                <a:off x="4898000" y="2184325"/>
                <a:ext cx="100775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2353" extrusionOk="0">
                    <a:moveTo>
                      <a:pt x="0" y="1166"/>
                    </a:moveTo>
                    <a:lnTo>
                      <a:pt x="2027" y="2353"/>
                    </a:lnTo>
                    <a:lnTo>
                      <a:pt x="4030" y="1185"/>
                    </a:lnTo>
                    <a:lnTo>
                      <a:pt x="2008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005;p52">
                <a:extLst>
                  <a:ext uri="{FF2B5EF4-FFF2-40B4-BE49-F238E27FC236}">
                    <a16:creationId xmlns:a16="http://schemas.microsoft.com/office/drawing/2014/main" id="{F045F10D-325E-E68D-3329-19D4A067E298}"/>
                  </a:ext>
                </a:extLst>
              </p:cNvPr>
              <p:cNvSpPr/>
              <p:nvPr/>
            </p:nvSpPr>
            <p:spPr>
              <a:xfrm>
                <a:off x="4835275" y="2220850"/>
                <a:ext cx="100800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2353" extrusionOk="0">
                    <a:moveTo>
                      <a:pt x="1" y="1166"/>
                    </a:moveTo>
                    <a:lnTo>
                      <a:pt x="2028" y="2353"/>
                    </a:lnTo>
                    <a:lnTo>
                      <a:pt x="4031" y="1189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006;p52">
                <a:extLst>
                  <a:ext uri="{FF2B5EF4-FFF2-40B4-BE49-F238E27FC236}">
                    <a16:creationId xmlns:a16="http://schemas.microsoft.com/office/drawing/2014/main" id="{00974868-EBD1-22AA-CEDA-A9DF40FB5E59}"/>
                  </a:ext>
                </a:extLst>
              </p:cNvPr>
              <p:cNvSpPr/>
              <p:nvPr/>
            </p:nvSpPr>
            <p:spPr>
              <a:xfrm>
                <a:off x="4772575" y="2257375"/>
                <a:ext cx="100775" cy="58725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2349" extrusionOk="0">
                    <a:moveTo>
                      <a:pt x="1" y="1162"/>
                    </a:moveTo>
                    <a:lnTo>
                      <a:pt x="2023" y="2349"/>
                    </a:lnTo>
                    <a:lnTo>
                      <a:pt x="4031" y="1183"/>
                    </a:lnTo>
                    <a:lnTo>
                      <a:pt x="2004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007;p52">
                <a:extLst>
                  <a:ext uri="{FF2B5EF4-FFF2-40B4-BE49-F238E27FC236}">
                    <a16:creationId xmlns:a16="http://schemas.microsoft.com/office/drawing/2014/main" id="{C33D250D-2BE7-6604-C394-9F432E276DC6}"/>
                  </a:ext>
                </a:extLst>
              </p:cNvPr>
              <p:cNvSpPr/>
              <p:nvPr/>
            </p:nvSpPr>
            <p:spPr>
              <a:xfrm>
                <a:off x="4709875" y="2298025"/>
                <a:ext cx="939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2186" extrusionOk="0">
                    <a:moveTo>
                      <a:pt x="1" y="999"/>
                    </a:moveTo>
                    <a:lnTo>
                      <a:pt x="2023" y="2185"/>
                    </a:lnTo>
                    <a:lnTo>
                      <a:pt x="3756" y="1186"/>
                    </a:lnTo>
                    <a:lnTo>
                      <a:pt x="1734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008;p52">
                <a:extLst>
                  <a:ext uri="{FF2B5EF4-FFF2-40B4-BE49-F238E27FC236}">
                    <a16:creationId xmlns:a16="http://schemas.microsoft.com/office/drawing/2014/main" id="{95F42438-0ECB-0D35-86D1-B36E3E4FF424}"/>
                  </a:ext>
                </a:extLst>
              </p:cNvPr>
              <p:cNvSpPr/>
              <p:nvPr/>
            </p:nvSpPr>
            <p:spPr>
              <a:xfrm>
                <a:off x="4644925" y="2330375"/>
                <a:ext cx="102875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2403" extrusionOk="0">
                    <a:moveTo>
                      <a:pt x="0" y="1216"/>
                    </a:moveTo>
                    <a:lnTo>
                      <a:pt x="2033" y="2403"/>
                    </a:lnTo>
                    <a:lnTo>
                      <a:pt x="4115" y="1187"/>
                    </a:lnTo>
                    <a:lnTo>
                      <a:pt x="2092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009;p52">
                <a:extLst>
                  <a:ext uri="{FF2B5EF4-FFF2-40B4-BE49-F238E27FC236}">
                    <a16:creationId xmlns:a16="http://schemas.microsoft.com/office/drawing/2014/main" id="{CE6E05CA-2967-98A8-2179-270AC6162270}"/>
                  </a:ext>
                </a:extLst>
              </p:cNvPr>
              <p:cNvSpPr/>
              <p:nvPr/>
            </p:nvSpPr>
            <p:spPr>
              <a:xfrm>
                <a:off x="5556550" y="1920975"/>
                <a:ext cx="90775" cy="53100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2124" extrusionOk="0">
                    <a:moveTo>
                      <a:pt x="1" y="937"/>
                    </a:moveTo>
                    <a:lnTo>
                      <a:pt x="2025" y="2124"/>
                    </a:lnTo>
                    <a:lnTo>
                      <a:pt x="3630" y="1188"/>
                    </a:lnTo>
                    <a:lnTo>
                      <a:pt x="1609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010;p52">
                <a:extLst>
                  <a:ext uri="{FF2B5EF4-FFF2-40B4-BE49-F238E27FC236}">
                    <a16:creationId xmlns:a16="http://schemas.microsoft.com/office/drawing/2014/main" id="{BCA4B26C-0C98-E886-5003-E2AF72E0A42D}"/>
                  </a:ext>
                </a:extLst>
              </p:cNvPr>
              <p:cNvSpPr/>
              <p:nvPr/>
            </p:nvSpPr>
            <p:spPr>
              <a:xfrm>
                <a:off x="5493850" y="1951750"/>
                <a:ext cx="10067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2354" extrusionOk="0">
                    <a:moveTo>
                      <a:pt x="1" y="1169"/>
                    </a:moveTo>
                    <a:lnTo>
                      <a:pt x="2023" y="2354"/>
                    </a:lnTo>
                    <a:lnTo>
                      <a:pt x="4027" y="1188"/>
                    </a:lnTo>
                    <a:lnTo>
                      <a:pt x="2003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011;p52">
                <a:extLst>
                  <a:ext uri="{FF2B5EF4-FFF2-40B4-BE49-F238E27FC236}">
                    <a16:creationId xmlns:a16="http://schemas.microsoft.com/office/drawing/2014/main" id="{C4C7C5FB-9AE4-0420-2090-0844AB74C110}"/>
                  </a:ext>
                </a:extLst>
              </p:cNvPr>
              <p:cNvSpPr/>
              <p:nvPr/>
            </p:nvSpPr>
            <p:spPr>
              <a:xfrm>
                <a:off x="5431150" y="1988300"/>
                <a:ext cx="100675" cy="58725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2349" extrusionOk="0">
                    <a:moveTo>
                      <a:pt x="1" y="1162"/>
                    </a:moveTo>
                    <a:lnTo>
                      <a:pt x="2023" y="2349"/>
                    </a:lnTo>
                    <a:lnTo>
                      <a:pt x="4026" y="1181"/>
                    </a:lnTo>
                    <a:lnTo>
                      <a:pt x="2004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012;p52">
                <a:extLst>
                  <a:ext uri="{FF2B5EF4-FFF2-40B4-BE49-F238E27FC236}">
                    <a16:creationId xmlns:a16="http://schemas.microsoft.com/office/drawing/2014/main" id="{4FBBB621-3D79-8949-EB0A-439778C8F473}"/>
                  </a:ext>
                </a:extLst>
              </p:cNvPr>
              <p:cNvSpPr/>
              <p:nvPr/>
            </p:nvSpPr>
            <p:spPr>
              <a:xfrm>
                <a:off x="5368450" y="2024700"/>
                <a:ext cx="10067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2354" extrusionOk="0">
                    <a:moveTo>
                      <a:pt x="1" y="1167"/>
                    </a:moveTo>
                    <a:lnTo>
                      <a:pt x="2023" y="2354"/>
                    </a:lnTo>
                    <a:lnTo>
                      <a:pt x="4026" y="1188"/>
                    </a:ln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013;p52">
                <a:extLst>
                  <a:ext uri="{FF2B5EF4-FFF2-40B4-BE49-F238E27FC236}">
                    <a16:creationId xmlns:a16="http://schemas.microsoft.com/office/drawing/2014/main" id="{199E584A-67E0-38D8-DD48-7C9A7083F2C2}"/>
                  </a:ext>
                </a:extLst>
              </p:cNvPr>
              <p:cNvSpPr/>
              <p:nvPr/>
            </p:nvSpPr>
            <p:spPr>
              <a:xfrm>
                <a:off x="5116950" y="2068750"/>
                <a:ext cx="276800" cy="160750"/>
              </a:xfrm>
              <a:custGeom>
                <a:avLst/>
                <a:gdLst/>
                <a:ahLst/>
                <a:cxnLst/>
                <a:rect l="l" t="t" r="r" b="b"/>
                <a:pathLst>
                  <a:path w="11072" h="6430" extrusionOk="0">
                    <a:moveTo>
                      <a:pt x="0" y="5243"/>
                    </a:moveTo>
                    <a:lnTo>
                      <a:pt x="2023" y="6429"/>
                    </a:lnTo>
                    <a:lnTo>
                      <a:pt x="11072" y="1186"/>
                    </a:lnTo>
                    <a:lnTo>
                      <a:pt x="9049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014;p52">
                <a:extLst>
                  <a:ext uri="{FF2B5EF4-FFF2-40B4-BE49-F238E27FC236}">
                    <a16:creationId xmlns:a16="http://schemas.microsoft.com/office/drawing/2014/main" id="{2956F0D6-ED6D-C7CF-FFBB-4E1D4BFE36EF}"/>
                  </a:ext>
                </a:extLst>
              </p:cNvPr>
              <p:cNvSpPr/>
              <p:nvPr/>
            </p:nvSpPr>
            <p:spPr>
              <a:xfrm>
                <a:off x="5056175" y="2213725"/>
                <a:ext cx="88525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2001" extrusionOk="0">
                    <a:moveTo>
                      <a:pt x="0" y="813"/>
                    </a:moveTo>
                    <a:lnTo>
                      <a:pt x="2027" y="2001"/>
                    </a:lnTo>
                    <a:lnTo>
                      <a:pt x="3540" y="1185"/>
                    </a:lnTo>
                    <a:lnTo>
                      <a:pt x="1518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015;p52">
                <a:extLst>
                  <a:ext uri="{FF2B5EF4-FFF2-40B4-BE49-F238E27FC236}">
                    <a16:creationId xmlns:a16="http://schemas.microsoft.com/office/drawing/2014/main" id="{2EB5E337-B326-8C98-E878-C315883818A8}"/>
                  </a:ext>
                </a:extLst>
              </p:cNvPr>
              <p:cNvSpPr/>
              <p:nvPr/>
            </p:nvSpPr>
            <p:spPr>
              <a:xfrm>
                <a:off x="5010000" y="2239700"/>
                <a:ext cx="8800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2073" extrusionOk="0">
                    <a:moveTo>
                      <a:pt x="0" y="886"/>
                    </a:moveTo>
                    <a:lnTo>
                      <a:pt x="2029" y="2072"/>
                    </a:lnTo>
                    <a:lnTo>
                      <a:pt x="3519" y="1180"/>
                    </a:lnTo>
                    <a:lnTo>
                      <a:pt x="1497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016;p52">
                <a:extLst>
                  <a:ext uri="{FF2B5EF4-FFF2-40B4-BE49-F238E27FC236}">
                    <a16:creationId xmlns:a16="http://schemas.microsoft.com/office/drawing/2014/main" id="{71FF0819-94E1-7161-EC5B-0815509001F3}"/>
                  </a:ext>
                </a:extLst>
              </p:cNvPr>
              <p:cNvSpPr/>
              <p:nvPr/>
            </p:nvSpPr>
            <p:spPr>
              <a:xfrm>
                <a:off x="4970225" y="2267525"/>
                <a:ext cx="82300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1919" extrusionOk="0">
                    <a:moveTo>
                      <a:pt x="1" y="732"/>
                    </a:moveTo>
                    <a:lnTo>
                      <a:pt x="2026" y="1919"/>
                    </a:lnTo>
                    <a:lnTo>
                      <a:pt x="3291" y="1187"/>
                    </a:lnTo>
                    <a:lnTo>
                      <a:pt x="1269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017;p52">
                <a:extLst>
                  <a:ext uri="{FF2B5EF4-FFF2-40B4-BE49-F238E27FC236}">
                    <a16:creationId xmlns:a16="http://schemas.microsoft.com/office/drawing/2014/main" id="{9F1908A7-B8BC-75BF-C4B8-BD3FCF59D0F8}"/>
                  </a:ext>
                </a:extLst>
              </p:cNvPr>
              <p:cNvSpPr/>
              <p:nvPr/>
            </p:nvSpPr>
            <p:spPr>
              <a:xfrm>
                <a:off x="4929400" y="2291675"/>
                <a:ext cx="80625" cy="4760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904" extrusionOk="0">
                    <a:moveTo>
                      <a:pt x="0" y="712"/>
                    </a:moveTo>
                    <a:lnTo>
                      <a:pt x="2029" y="1903"/>
                    </a:lnTo>
                    <a:lnTo>
                      <a:pt x="3224" y="1189"/>
                    </a:lnTo>
                    <a:lnTo>
                      <a:pt x="1202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018;p52">
                <a:extLst>
                  <a:ext uri="{FF2B5EF4-FFF2-40B4-BE49-F238E27FC236}">
                    <a16:creationId xmlns:a16="http://schemas.microsoft.com/office/drawing/2014/main" id="{3A5FD84A-9A9F-0E09-DBA9-5C0EF1B761ED}"/>
                  </a:ext>
                </a:extLst>
              </p:cNvPr>
              <p:cNvSpPr/>
              <p:nvPr/>
            </p:nvSpPr>
            <p:spPr>
              <a:xfrm>
                <a:off x="4892050" y="2330375"/>
                <a:ext cx="75425" cy="45300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1812" extrusionOk="0">
                    <a:moveTo>
                      <a:pt x="0" y="1161"/>
                    </a:moveTo>
                    <a:lnTo>
                      <a:pt x="1019" y="1812"/>
                    </a:lnTo>
                    <a:lnTo>
                      <a:pt x="3016" y="646"/>
                    </a:lnTo>
                    <a:lnTo>
                      <a:pt x="2002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019;p52">
                <a:extLst>
                  <a:ext uri="{FF2B5EF4-FFF2-40B4-BE49-F238E27FC236}">
                    <a16:creationId xmlns:a16="http://schemas.microsoft.com/office/drawing/2014/main" id="{5AF2FAE5-665D-CD94-7A18-52223956562F}"/>
                  </a:ext>
                </a:extLst>
              </p:cNvPr>
              <p:cNvSpPr/>
              <p:nvPr/>
            </p:nvSpPr>
            <p:spPr>
              <a:xfrm>
                <a:off x="4860300" y="2309325"/>
                <a:ext cx="75425" cy="45350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1814" extrusionOk="0">
                    <a:moveTo>
                      <a:pt x="1" y="1161"/>
                    </a:moveTo>
                    <a:lnTo>
                      <a:pt x="1019" y="1813"/>
                    </a:lnTo>
                    <a:lnTo>
                      <a:pt x="3017" y="646"/>
                    </a:lnTo>
                    <a:lnTo>
                      <a:pt x="2003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020;p52">
                <a:extLst>
                  <a:ext uri="{FF2B5EF4-FFF2-40B4-BE49-F238E27FC236}">
                    <a16:creationId xmlns:a16="http://schemas.microsoft.com/office/drawing/2014/main" id="{4FF2A4F3-51A4-607C-E87C-D721CF211F2C}"/>
                  </a:ext>
                </a:extLst>
              </p:cNvPr>
              <p:cNvSpPr/>
              <p:nvPr/>
            </p:nvSpPr>
            <p:spPr>
              <a:xfrm>
                <a:off x="4829000" y="2353275"/>
                <a:ext cx="75875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1715" extrusionOk="0">
                    <a:moveTo>
                      <a:pt x="1" y="528"/>
                    </a:moveTo>
                    <a:lnTo>
                      <a:pt x="2034" y="1714"/>
                    </a:lnTo>
                    <a:lnTo>
                      <a:pt x="3035" y="1187"/>
                    </a:lnTo>
                    <a:lnTo>
                      <a:pt x="1003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021;p52">
                <a:extLst>
                  <a:ext uri="{FF2B5EF4-FFF2-40B4-BE49-F238E27FC236}">
                    <a16:creationId xmlns:a16="http://schemas.microsoft.com/office/drawing/2014/main" id="{D60EB976-BAD8-7698-E88E-D78BD3CF9D96}"/>
                  </a:ext>
                </a:extLst>
              </p:cNvPr>
              <p:cNvSpPr/>
              <p:nvPr/>
            </p:nvSpPr>
            <p:spPr>
              <a:xfrm>
                <a:off x="4740925" y="2396125"/>
                <a:ext cx="901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111" extrusionOk="0">
                    <a:moveTo>
                      <a:pt x="0" y="919"/>
                    </a:moveTo>
                    <a:lnTo>
                      <a:pt x="2033" y="2110"/>
                    </a:lnTo>
                    <a:lnTo>
                      <a:pt x="3604" y="1187"/>
                    </a:lnTo>
                    <a:lnTo>
                      <a:pt x="1567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022;p52">
                <a:extLst>
                  <a:ext uri="{FF2B5EF4-FFF2-40B4-BE49-F238E27FC236}">
                    <a16:creationId xmlns:a16="http://schemas.microsoft.com/office/drawing/2014/main" id="{EDC493E5-EC65-B78B-140D-03103C0658FA}"/>
                  </a:ext>
                </a:extLst>
              </p:cNvPr>
              <p:cNvSpPr/>
              <p:nvPr/>
            </p:nvSpPr>
            <p:spPr>
              <a:xfrm>
                <a:off x="4787500" y="2369200"/>
                <a:ext cx="88450" cy="5102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041" extrusionOk="0">
                    <a:moveTo>
                      <a:pt x="1" y="850"/>
                    </a:moveTo>
                    <a:lnTo>
                      <a:pt x="2032" y="2041"/>
                    </a:lnTo>
                    <a:lnTo>
                      <a:pt x="3538" y="1187"/>
                    </a:lnTo>
                    <a:lnTo>
                      <a:pt x="1501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023;p52">
                <a:extLst>
                  <a:ext uri="{FF2B5EF4-FFF2-40B4-BE49-F238E27FC236}">
                    <a16:creationId xmlns:a16="http://schemas.microsoft.com/office/drawing/2014/main" id="{0A71F82A-4CF2-9ED9-C092-B3DC925ABC23}"/>
                  </a:ext>
                </a:extLst>
              </p:cNvPr>
              <p:cNvSpPr/>
              <p:nvPr/>
            </p:nvSpPr>
            <p:spPr>
              <a:xfrm>
                <a:off x="5218850" y="2144600"/>
                <a:ext cx="305700" cy="178625"/>
              </a:xfrm>
              <a:custGeom>
                <a:avLst/>
                <a:gdLst/>
                <a:ahLst/>
                <a:cxnLst/>
                <a:rect l="l" t="t" r="r" b="b"/>
                <a:pathLst>
                  <a:path w="12228" h="7145" extrusionOk="0">
                    <a:moveTo>
                      <a:pt x="0" y="5097"/>
                    </a:moveTo>
                    <a:lnTo>
                      <a:pt x="3483" y="7145"/>
                    </a:lnTo>
                    <a:lnTo>
                      <a:pt x="12227" y="2048"/>
                    </a:lnTo>
                    <a:lnTo>
                      <a:pt x="8750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024;p52">
                <a:extLst>
                  <a:ext uri="{FF2B5EF4-FFF2-40B4-BE49-F238E27FC236}">
                    <a16:creationId xmlns:a16="http://schemas.microsoft.com/office/drawing/2014/main" id="{229023AE-23DD-CFDA-303F-154552C388A4}"/>
                  </a:ext>
                </a:extLst>
              </p:cNvPr>
              <p:cNvSpPr/>
              <p:nvPr/>
            </p:nvSpPr>
            <p:spPr>
              <a:xfrm>
                <a:off x="5305800" y="2195875"/>
                <a:ext cx="250075" cy="145800"/>
              </a:xfrm>
              <a:custGeom>
                <a:avLst/>
                <a:gdLst/>
                <a:ahLst/>
                <a:cxnLst/>
                <a:rect l="l" t="t" r="r" b="b"/>
                <a:pathLst>
                  <a:path w="10003" h="5832" extrusionOk="0">
                    <a:moveTo>
                      <a:pt x="0" y="5095"/>
                    </a:moveTo>
                    <a:lnTo>
                      <a:pt x="1261" y="5832"/>
                    </a:lnTo>
                    <a:lnTo>
                      <a:pt x="10003" y="737"/>
                    </a:lnTo>
                    <a:lnTo>
                      <a:pt x="8749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025;p52">
                <a:extLst>
                  <a:ext uri="{FF2B5EF4-FFF2-40B4-BE49-F238E27FC236}">
                    <a16:creationId xmlns:a16="http://schemas.microsoft.com/office/drawing/2014/main" id="{CC9D12A0-2F87-5615-B131-AF57410D6DA8}"/>
                  </a:ext>
                </a:extLst>
              </p:cNvPr>
              <p:cNvSpPr/>
              <p:nvPr/>
            </p:nvSpPr>
            <p:spPr>
              <a:xfrm>
                <a:off x="4581200" y="1217100"/>
                <a:ext cx="622075" cy="407600"/>
              </a:xfrm>
              <a:custGeom>
                <a:avLst/>
                <a:gdLst/>
                <a:ahLst/>
                <a:cxnLst/>
                <a:rect l="l" t="t" r="r" b="b"/>
                <a:pathLst>
                  <a:path w="24883" h="16304" extrusionOk="0">
                    <a:moveTo>
                      <a:pt x="1" y="2996"/>
                    </a:moveTo>
                    <a:lnTo>
                      <a:pt x="23946" y="16304"/>
                    </a:lnTo>
                    <a:lnTo>
                      <a:pt x="23981" y="16283"/>
                    </a:lnTo>
                    <a:cubicBezTo>
                      <a:pt x="24397" y="16042"/>
                      <a:pt x="24883" y="15192"/>
                      <a:pt x="24878" y="14710"/>
                    </a:cubicBezTo>
                    <a:lnTo>
                      <a:pt x="24838" y="10957"/>
                    </a:lnTo>
                    <a:lnTo>
                      <a:pt x="5143" y="1"/>
                    </a:lnTo>
                    <a:close/>
                  </a:path>
                </a:pathLst>
              </a:custGeom>
              <a:gradFill>
                <a:gsLst>
                  <a:gs pos="0">
                    <a:srgbClr val="3E22BC">
                      <a:alpha val="11372"/>
                    </a:srgbClr>
                  </a:gs>
                  <a:gs pos="100000">
                    <a:srgbClr val="80E0FF">
                      <a:alpha val="34901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026;p52">
                <a:extLst>
                  <a:ext uri="{FF2B5EF4-FFF2-40B4-BE49-F238E27FC236}">
                    <a16:creationId xmlns:a16="http://schemas.microsoft.com/office/drawing/2014/main" id="{D3F19C7F-4513-AB4F-1899-FC3A0AD59FD3}"/>
                  </a:ext>
                </a:extLst>
              </p:cNvPr>
              <p:cNvSpPr/>
              <p:nvPr/>
            </p:nvSpPr>
            <p:spPr>
              <a:xfrm>
                <a:off x="4308725" y="1437275"/>
                <a:ext cx="621225" cy="407425"/>
              </a:xfrm>
              <a:custGeom>
                <a:avLst/>
                <a:gdLst/>
                <a:ahLst/>
                <a:cxnLst/>
                <a:rect l="l" t="t" r="r" b="b"/>
                <a:pathLst>
                  <a:path w="24849" h="16297" extrusionOk="0">
                    <a:moveTo>
                      <a:pt x="6" y="1573"/>
                    </a:moveTo>
                    <a:lnTo>
                      <a:pt x="47" y="5367"/>
                    </a:lnTo>
                    <a:lnTo>
                      <a:pt x="19706" y="16297"/>
                    </a:lnTo>
                    <a:lnTo>
                      <a:pt x="19712" y="16297"/>
                    </a:lnTo>
                    <a:lnTo>
                      <a:pt x="24848" y="13307"/>
                    </a:lnTo>
                    <a:lnTo>
                      <a:pt x="906" y="1"/>
                    </a:lnTo>
                    <a:lnTo>
                      <a:pt x="897" y="5"/>
                    </a:lnTo>
                    <a:cubicBezTo>
                      <a:pt x="483" y="246"/>
                      <a:pt x="0" y="1097"/>
                      <a:pt x="6" y="1573"/>
                    </a:cubicBezTo>
                    <a:close/>
                  </a:path>
                </a:pathLst>
              </a:custGeom>
              <a:gradFill>
                <a:gsLst>
                  <a:gs pos="0">
                    <a:srgbClr val="3E22BC">
                      <a:alpha val="11372"/>
                    </a:srgbClr>
                  </a:gs>
                  <a:gs pos="100000">
                    <a:srgbClr val="80E0FF">
                      <a:alpha val="34901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027;p52">
                <a:extLst>
                  <a:ext uri="{FF2B5EF4-FFF2-40B4-BE49-F238E27FC236}">
                    <a16:creationId xmlns:a16="http://schemas.microsoft.com/office/drawing/2014/main" id="{D64F7F46-E00A-A2E5-B6F9-7B29CF95677F}"/>
                  </a:ext>
                </a:extLst>
              </p:cNvPr>
              <p:cNvSpPr/>
              <p:nvPr/>
            </p:nvSpPr>
            <p:spPr>
              <a:xfrm>
                <a:off x="4514025" y="1313625"/>
                <a:ext cx="628550" cy="35017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14007" extrusionOk="0">
                    <a:moveTo>
                      <a:pt x="0" y="695"/>
                    </a:moveTo>
                    <a:lnTo>
                      <a:pt x="23941" y="14006"/>
                    </a:lnTo>
                    <a:lnTo>
                      <a:pt x="25142" y="13312"/>
                    </a:lnTo>
                    <a:lnTo>
                      <a:pt x="1197" y="0"/>
                    </a:lnTo>
                    <a:close/>
                  </a:path>
                </a:pathLst>
              </a:custGeom>
              <a:gradFill>
                <a:gsLst>
                  <a:gs pos="0">
                    <a:srgbClr val="3E22BC">
                      <a:alpha val="11372"/>
                    </a:srgbClr>
                  </a:gs>
                  <a:gs pos="100000">
                    <a:srgbClr val="80E0FF">
                      <a:alpha val="34901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028;p52">
                <a:extLst>
                  <a:ext uri="{FF2B5EF4-FFF2-40B4-BE49-F238E27FC236}">
                    <a16:creationId xmlns:a16="http://schemas.microsoft.com/office/drawing/2014/main" id="{1865D0BF-0D0C-4A46-4DE5-0E2B86F1A030}"/>
                  </a:ext>
                </a:extLst>
              </p:cNvPr>
              <p:cNvSpPr/>
              <p:nvPr/>
            </p:nvSpPr>
            <p:spPr>
              <a:xfrm>
                <a:off x="3567150" y="498725"/>
                <a:ext cx="326925" cy="727050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29082" extrusionOk="0">
                    <a:moveTo>
                      <a:pt x="11072" y="28909"/>
                    </a:moveTo>
                    <a:lnTo>
                      <a:pt x="12074" y="28339"/>
                    </a:lnTo>
                    <a:cubicBezTo>
                      <a:pt x="12376" y="28168"/>
                      <a:pt x="12569" y="27799"/>
                      <a:pt x="12573" y="27276"/>
                    </a:cubicBezTo>
                    <a:lnTo>
                      <a:pt x="13066" y="8070"/>
                    </a:lnTo>
                    <a:cubicBezTo>
                      <a:pt x="13077" y="7021"/>
                      <a:pt x="12348" y="5740"/>
                      <a:pt x="11443" y="5211"/>
                    </a:cubicBezTo>
                    <a:lnTo>
                      <a:pt x="3169" y="287"/>
                    </a:lnTo>
                    <a:cubicBezTo>
                      <a:pt x="2718" y="23"/>
                      <a:pt x="2302" y="0"/>
                      <a:pt x="2002" y="173"/>
                    </a:cubicBezTo>
                    <a:lnTo>
                      <a:pt x="1000" y="741"/>
                    </a:lnTo>
                    <a:cubicBezTo>
                      <a:pt x="698" y="914"/>
                      <a:pt x="508" y="1279"/>
                      <a:pt x="502" y="1803"/>
                    </a:cubicBezTo>
                    <a:lnTo>
                      <a:pt x="9" y="21009"/>
                    </a:lnTo>
                    <a:cubicBezTo>
                      <a:pt x="0" y="22055"/>
                      <a:pt x="729" y="23339"/>
                      <a:pt x="1634" y="23868"/>
                    </a:cubicBezTo>
                    <a:lnTo>
                      <a:pt x="9906" y="28793"/>
                    </a:lnTo>
                    <a:cubicBezTo>
                      <a:pt x="10359" y="29056"/>
                      <a:pt x="10771" y="29082"/>
                      <a:pt x="11072" y="289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029;p52">
                <a:extLst>
                  <a:ext uri="{FF2B5EF4-FFF2-40B4-BE49-F238E27FC236}">
                    <a16:creationId xmlns:a16="http://schemas.microsoft.com/office/drawing/2014/main" id="{031B8F11-4A9C-571B-EA21-AD8E47DB9A04}"/>
                  </a:ext>
                </a:extLst>
              </p:cNvPr>
              <p:cNvSpPr/>
              <p:nvPr/>
            </p:nvSpPr>
            <p:spPr>
              <a:xfrm>
                <a:off x="3567025" y="507075"/>
                <a:ext cx="301775" cy="724575"/>
              </a:xfrm>
              <a:custGeom>
                <a:avLst/>
                <a:gdLst/>
                <a:ahLst/>
                <a:cxnLst/>
                <a:rect l="l" t="t" r="r" b="b"/>
                <a:pathLst>
                  <a:path w="12071" h="28983" extrusionOk="0">
                    <a:moveTo>
                      <a:pt x="12070" y="8309"/>
                    </a:moveTo>
                    <a:lnTo>
                      <a:pt x="12036" y="11406"/>
                    </a:lnTo>
                    <a:lnTo>
                      <a:pt x="12036" y="11414"/>
                    </a:lnTo>
                    <a:lnTo>
                      <a:pt x="11574" y="27512"/>
                    </a:lnTo>
                    <a:cubicBezTo>
                      <a:pt x="11564" y="28559"/>
                      <a:pt x="10814" y="28982"/>
                      <a:pt x="9908" y="28457"/>
                    </a:cubicBezTo>
                    <a:lnTo>
                      <a:pt x="4313" y="25089"/>
                    </a:lnTo>
                    <a:lnTo>
                      <a:pt x="1637" y="23531"/>
                    </a:lnTo>
                    <a:cubicBezTo>
                      <a:pt x="736" y="23007"/>
                      <a:pt x="1" y="21721"/>
                      <a:pt x="13" y="20672"/>
                    </a:cubicBezTo>
                    <a:lnTo>
                      <a:pt x="47" y="17594"/>
                    </a:lnTo>
                    <a:lnTo>
                      <a:pt x="507" y="1474"/>
                    </a:lnTo>
                    <a:cubicBezTo>
                      <a:pt x="519" y="422"/>
                      <a:pt x="1269" y="0"/>
                      <a:pt x="2170" y="526"/>
                    </a:cubicBezTo>
                    <a:lnTo>
                      <a:pt x="4344" y="1790"/>
                    </a:lnTo>
                    <a:lnTo>
                      <a:pt x="4344" y="2296"/>
                    </a:lnTo>
                    <a:lnTo>
                      <a:pt x="8477" y="4816"/>
                    </a:lnTo>
                    <a:lnTo>
                      <a:pt x="8477" y="4305"/>
                    </a:lnTo>
                    <a:lnTo>
                      <a:pt x="8599" y="4374"/>
                    </a:lnTo>
                    <a:lnTo>
                      <a:pt x="10444" y="5447"/>
                    </a:lnTo>
                    <a:cubicBezTo>
                      <a:pt x="10483" y="5468"/>
                      <a:pt x="10525" y="5496"/>
                      <a:pt x="10563" y="5523"/>
                    </a:cubicBezTo>
                    <a:lnTo>
                      <a:pt x="10612" y="5553"/>
                    </a:lnTo>
                    <a:cubicBezTo>
                      <a:pt x="11365" y="6081"/>
                      <a:pt x="11966" y="7121"/>
                      <a:pt x="12059" y="8044"/>
                    </a:cubicBezTo>
                    <a:cubicBezTo>
                      <a:pt x="12066" y="8132"/>
                      <a:pt x="12070" y="8221"/>
                      <a:pt x="12070" y="83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030;p52">
                <a:extLst>
                  <a:ext uri="{FF2B5EF4-FFF2-40B4-BE49-F238E27FC236}">
                    <a16:creationId xmlns:a16="http://schemas.microsoft.com/office/drawing/2014/main" id="{0529E89C-0DB0-C662-E0B5-443AF6DB394E}"/>
                  </a:ext>
                </a:extLst>
              </p:cNvPr>
              <p:cNvSpPr/>
              <p:nvPr/>
            </p:nvSpPr>
            <p:spPr>
              <a:xfrm>
                <a:off x="3622050" y="859600"/>
                <a:ext cx="243975" cy="277850"/>
              </a:xfrm>
              <a:custGeom>
                <a:avLst/>
                <a:gdLst/>
                <a:ahLst/>
                <a:cxnLst/>
                <a:rect l="l" t="t" r="r" b="b"/>
                <a:pathLst>
                  <a:path w="9759" h="11114" extrusionOk="0">
                    <a:moveTo>
                      <a:pt x="9758" y="1"/>
                    </a:moveTo>
                    <a:lnTo>
                      <a:pt x="9648" y="3787"/>
                    </a:lnTo>
                    <a:lnTo>
                      <a:pt x="2321" y="11114"/>
                    </a:lnTo>
                    <a:lnTo>
                      <a:pt x="2112" y="10988"/>
                    </a:lnTo>
                    <a:lnTo>
                      <a:pt x="0" y="9758"/>
                    </a:lnTo>
                    <a:close/>
                  </a:path>
                </a:pathLst>
              </a:custGeom>
              <a:gradFill>
                <a:gsLst>
                  <a:gs pos="0">
                    <a:srgbClr val="3E22BC">
                      <a:alpha val="11372"/>
                    </a:srgbClr>
                  </a:gs>
                  <a:gs pos="100000">
                    <a:srgbClr val="80E0FF">
                      <a:alpha val="34901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031;p52">
                <a:extLst>
                  <a:ext uri="{FF2B5EF4-FFF2-40B4-BE49-F238E27FC236}">
                    <a16:creationId xmlns:a16="http://schemas.microsoft.com/office/drawing/2014/main" id="{BB469B93-CC60-FA60-2553-3DD0723C848F}"/>
                  </a:ext>
                </a:extLst>
              </p:cNvPr>
              <p:cNvSpPr/>
              <p:nvPr/>
            </p:nvSpPr>
            <p:spPr>
              <a:xfrm>
                <a:off x="3567325" y="630850"/>
                <a:ext cx="301475" cy="405450"/>
              </a:xfrm>
              <a:custGeom>
                <a:avLst/>
                <a:gdLst/>
                <a:ahLst/>
                <a:cxnLst/>
                <a:rect l="l" t="t" r="r" b="b"/>
                <a:pathLst>
                  <a:path w="12059" h="16218" extrusionOk="0">
                    <a:moveTo>
                      <a:pt x="12058" y="3358"/>
                    </a:moveTo>
                    <a:lnTo>
                      <a:pt x="12047" y="4222"/>
                    </a:lnTo>
                    <a:lnTo>
                      <a:pt x="50" y="16217"/>
                    </a:lnTo>
                    <a:cubicBezTo>
                      <a:pt x="17" y="16054"/>
                      <a:pt x="1" y="15888"/>
                      <a:pt x="1" y="15721"/>
                    </a:cubicBezTo>
                    <a:lnTo>
                      <a:pt x="35" y="12643"/>
                    </a:lnTo>
                    <a:lnTo>
                      <a:pt x="125" y="9458"/>
                    </a:lnTo>
                    <a:lnTo>
                      <a:pt x="9584" y="0"/>
                    </a:lnTo>
                    <a:lnTo>
                      <a:pt x="10432" y="496"/>
                    </a:lnTo>
                    <a:cubicBezTo>
                      <a:pt x="10471" y="517"/>
                      <a:pt x="10513" y="545"/>
                      <a:pt x="10551" y="572"/>
                    </a:cubicBezTo>
                    <a:lnTo>
                      <a:pt x="10600" y="602"/>
                    </a:lnTo>
                    <a:cubicBezTo>
                      <a:pt x="11353" y="1130"/>
                      <a:pt x="11954" y="2170"/>
                      <a:pt x="12047" y="3093"/>
                    </a:cubicBezTo>
                    <a:cubicBezTo>
                      <a:pt x="12054" y="3181"/>
                      <a:pt x="12058" y="3270"/>
                      <a:pt x="12058" y="3358"/>
                    </a:cubicBezTo>
                    <a:close/>
                  </a:path>
                </a:pathLst>
              </a:custGeom>
              <a:gradFill>
                <a:gsLst>
                  <a:gs pos="0">
                    <a:srgbClr val="3E22BC">
                      <a:alpha val="11372"/>
                    </a:srgbClr>
                  </a:gs>
                  <a:gs pos="100000">
                    <a:srgbClr val="80E0FF">
                      <a:alpha val="34901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032;p52">
                <a:extLst>
                  <a:ext uri="{FF2B5EF4-FFF2-40B4-BE49-F238E27FC236}">
                    <a16:creationId xmlns:a16="http://schemas.microsoft.com/office/drawing/2014/main" id="{9AD2C35D-348A-152D-04B6-020BFA4C6FFF}"/>
                  </a:ext>
                </a:extLst>
              </p:cNvPr>
              <p:cNvSpPr/>
              <p:nvPr/>
            </p:nvSpPr>
            <p:spPr>
              <a:xfrm>
                <a:off x="3688550" y="968225"/>
                <a:ext cx="174300" cy="180675"/>
              </a:xfrm>
              <a:custGeom>
                <a:avLst/>
                <a:gdLst/>
                <a:ahLst/>
                <a:cxnLst/>
                <a:rect l="l" t="t" r="r" b="b"/>
                <a:pathLst>
                  <a:path w="6972" h="7227" extrusionOk="0">
                    <a:moveTo>
                      <a:pt x="6972" y="0"/>
                    </a:moveTo>
                    <a:lnTo>
                      <a:pt x="6954" y="694"/>
                    </a:lnTo>
                    <a:lnTo>
                      <a:pt x="419" y="7226"/>
                    </a:lnTo>
                    <a:lnTo>
                      <a:pt x="0" y="697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033;p52">
                <a:extLst>
                  <a:ext uri="{FF2B5EF4-FFF2-40B4-BE49-F238E27FC236}">
                    <a16:creationId xmlns:a16="http://schemas.microsoft.com/office/drawing/2014/main" id="{47C37011-0B02-05AD-7420-A948E6B275EB}"/>
                  </a:ext>
                </a:extLst>
              </p:cNvPr>
              <p:cNvSpPr/>
              <p:nvPr/>
            </p:nvSpPr>
            <p:spPr>
              <a:xfrm>
                <a:off x="3571300" y="614700"/>
                <a:ext cx="217350" cy="222825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8913" extrusionOk="0">
                    <a:moveTo>
                      <a:pt x="8693" y="220"/>
                    </a:moveTo>
                    <a:lnTo>
                      <a:pt x="1" y="8913"/>
                    </a:lnTo>
                    <a:lnTo>
                      <a:pt x="20" y="8224"/>
                    </a:lnTo>
                    <a:lnTo>
                      <a:pt x="7952" y="293"/>
                    </a:lnTo>
                    <a:lnTo>
                      <a:pt x="8306" y="510"/>
                    </a:lnTo>
                    <a:lnTo>
                      <a:pt x="8306" y="0"/>
                    </a:lnTo>
                    <a:lnTo>
                      <a:pt x="8428" y="69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034;p52">
                <a:extLst>
                  <a:ext uri="{FF2B5EF4-FFF2-40B4-BE49-F238E27FC236}">
                    <a16:creationId xmlns:a16="http://schemas.microsoft.com/office/drawing/2014/main" id="{0D10EFD5-1605-FA9C-6F0D-0EA3636440BD}"/>
                  </a:ext>
                </a:extLst>
              </p:cNvPr>
              <p:cNvSpPr/>
              <p:nvPr/>
            </p:nvSpPr>
            <p:spPr>
              <a:xfrm>
                <a:off x="3340625" y="2248925"/>
                <a:ext cx="867825" cy="1065025"/>
              </a:xfrm>
              <a:custGeom>
                <a:avLst/>
                <a:gdLst/>
                <a:ahLst/>
                <a:cxnLst/>
                <a:rect l="l" t="t" r="r" b="b"/>
                <a:pathLst>
                  <a:path w="34713" h="42601" extrusionOk="0">
                    <a:moveTo>
                      <a:pt x="32237" y="16896"/>
                    </a:moveTo>
                    <a:lnTo>
                      <a:pt x="4146" y="435"/>
                    </a:lnTo>
                    <a:cubicBezTo>
                      <a:pt x="3462" y="33"/>
                      <a:pt x="2832" y="0"/>
                      <a:pt x="2376" y="260"/>
                    </a:cubicBezTo>
                    <a:lnTo>
                      <a:pt x="858" y="1123"/>
                    </a:lnTo>
                    <a:cubicBezTo>
                      <a:pt x="400" y="1383"/>
                      <a:pt x="113" y="1937"/>
                      <a:pt x="106" y="2731"/>
                    </a:cubicBezTo>
                    <a:lnTo>
                      <a:pt x="0" y="7176"/>
                    </a:lnTo>
                    <a:lnTo>
                      <a:pt x="0" y="23015"/>
                    </a:lnTo>
                    <a:cubicBezTo>
                      <a:pt x="425" y="24123"/>
                      <a:pt x="1212" y="25167"/>
                      <a:pt x="2127" y="25702"/>
                    </a:cubicBezTo>
                    <a:lnTo>
                      <a:pt x="30214" y="42164"/>
                    </a:lnTo>
                    <a:cubicBezTo>
                      <a:pt x="30900" y="42563"/>
                      <a:pt x="31525" y="42600"/>
                      <a:pt x="31981" y="42341"/>
                    </a:cubicBezTo>
                    <a:lnTo>
                      <a:pt x="33500" y="41476"/>
                    </a:lnTo>
                    <a:cubicBezTo>
                      <a:pt x="33956" y="41216"/>
                      <a:pt x="34250" y="40660"/>
                      <a:pt x="34256" y="39867"/>
                    </a:cubicBezTo>
                    <a:lnTo>
                      <a:pt x="34699" y="21229"/>
                    </a:lnTo>
                    <a:cubicBezTo>
                      <a:pt x="34712" y="19640"/>
                      <a:pt x="33606" y="17696"/>
                      <a:pt x="32237" y="168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035;p52">
                <a:extLst>
                  <a:ext uri="{FF2B5EF4-FFF2-40B4-BE49-F238E27FC236}">
                    <a16:creationId xmlns:a16="http://schemas.microsoft.com/office/drawing/2014/main" id="{8E1963A9-3BB5-F073-B282-BD6AA2AA7811}"/>
                  </a:ext>
                </a:extLst>
              </p:cNvPr>
              <p:cNvSpPr/>
              <p:nvPr/>
            </p:nvSpPr>
            <p:spPr>
              <a:xfrm>
                <a:off x="3340575" y="2261475"/>
                <a:ext cx="829475" cy="1061450"/>
              </a:xfrm>
              <a:custGeom>
                <a:avLst/>
                <a:gdLst/>
                <a:ahLst/>
                <a:cxnLst/>
                <a:rect l="l" t="t" r="r" b="b"/>
                <a:pathLst>
                  <a:path w="33179" h="42458" extrusionOk="0">
                    <a:moveTo>
                      <a:pt x="33161" y="21195"/>
                    </a:moveTo>
                    <a:cubicBezTo>
                      <a:pt x="33023" y="19793"/>
                      <a:pt x="32111" y="18219"/>
                      <a:pt x="30969" y="17417"/>
                    </a:cubicBezTo>
                    <a:lnTo>
                      <a:pt x="30895" y="17370"/>
                    </a:lnTo>
                    <a:cubicBezTo>
                      <a:pt x="30837" y="17331"/>
                      <a:pt x="30773" y="17291"/>
                      <a:pt x="30715" y="17255"/>
                    </a:cubicBezTo>
                    <a:lnTo>
                      <a:pt x="27918" y="15629"/>
                    </a:lnTo>
                    <a:lnTo>
                      <a:pt x="15909" y="8530"/>
                    </a:lnTo>
                    <a:lnTo>
                      <a:pt x="5980" y="2747"/>
                    </a:lnTo>
                    <a:lnTo>
                      <a:pt x="2629" y="796"/>
                    </a:lnTo>
                    <a:cubicBezTo>
                      <a:pt x="1261" y="0"/>
                      <a:pt x="125" y="642"/>
                      <a:pt x="109" y="2234"/>
                    </a:cubicBezTo>
                    <a:lnTo>
                      <a:pt x="1" y="6042"/>
                    </a:lnTo>
                    <a:lnTo>
                      <a:pt x="1" y="22522"/>
                    </a:lnTo>
                    <a:cubicBezTo>
                      <a:pt x="217" y="23923"/>
                      <a:pt x="1217" y="24670"/>
                      <a:pt x="2127" y="25200"/>
                    </a:cubicBezTo>
                    <a:lnTo>
                      <a:pt x="6182" y="27558"/>
                    </a:lnTo>
                    <a:lnTo>
                      <a:pt x="30213" y="41662"/>
                    </a:lnTo>
                    <a:cubicBezTo>
                      <a:pt x="31587" y="42458"/>
                      <a:pt x="32723" y="41812"/>
                      <a:pt x="32739" y="40226"/>
                    </a:cubicBezTo>
                    <a:lnTo>
                      <a:pt x="33127" y="26302"/>
                    </a:lnTo>
                    <a:lnTo>
                      <a:pt x="33127" y="26288"/>
                    </a:lnTo>
                    <a:lnTo>
                      <a:pt x="33179" y="21591"/>
                    </a:lnTo>
                    <a:cubicBezTo>
                      <a:pt x="33179" y="21461"/>
                      <a:pt x="33174" y="21327"/>
                      <a:pt x="33161" y="2119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823"/>
                    </a:srgbClr>
                  </a:gs>
                  <a:gs pos="66000">
                    <a:srgbClr val="E354F7">
                      <a:alpha val="22352"/>
                    </a:srgbClr>
                  </a:gs>
                  <a:gs pos="100000">
                    <a:srgbClr val="10ECFF">
                      <a:alpha val="33725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036;p52">
                <a:extLst>
                  <a:ext uri="{FF2B5EF4-FFF2-40B4-BE49-F238E27FC236}">
                    <a16:creationId xmlns:a16="http://schemas.microsoft.com/office/drawing/2014/main" id="{24344334-DBDC-FD25-4608-62A036DF8E57}"/>
                  </a:ext>
                </a:extLst>
              </p:cNvPr>
              <p:cNvSpPr/>
              <p:nvPr/>
            </p:nvSpPr>
            <p:spPr>
              <a:xfrm>
                <a:off x="3369425" y="2301675"/>
                <a:ext cx="771775" cy="981050"/>
              </a:xfrm>
              <a:custGeom>
                <a:avLst/>
                <a:gdLst/>
                <a:ahLst/>
                <a:cxnLst/>
                <a:rect l="l" t="t" r="r" b="b"/>
                <a:pathLst>
                  <a:path w="30871" h="39242" extrusionOk="0">
                    <a:moveTo>
                      <a:pt x="30176" y="39242"/>
                    </a:moveTo>
                    <a:cubicBezTo>
                      <a:pt x="30109" y="39242"/>
                      <a:pt x="29927" y="39222"/>
                      <a:pt x="29637" y="39056"/>
                    </a:cubicBezTo>
                    <a:lnTo>
                      <a:pt x="5612" y="24955"/>
                    </a:lnTo>
                    <a:lnTo>
                      <a:pt x="1552" y="22594"/>
                    </a:lnTo>
                    <a:cubicBezTo>
                      <a:pt x="735" y="22117"/>
                      <a:pt x="156" y="21629"/>
                      <a:pt x="0" y="20816"/>
                    </a:cubicBezTo>
                    <a:lnTo>
                      <a:pt x="0" y="4434"/>
                    </a:lnTo>
                    <a:lnTo>
                      <a:pt x="107" y="658"/>
                    </a:lnTo>
                    <a:cubicBezTo>
                      <a:pt x="109" y="530"/>
                      <a:pt x="127" y="0"/>
                      <a:pt x="360" y="0"/>
                    </a:cubicBezTo>
                    <a:cubicBezTo>
                      <a:pt x="425" y="0"/>
                      <a:pt x="608" y="20"/>
                      <a:pt x="894" y="186"/>
                    </a:cubicBezTo>
                    <a:lnTo>
                      <a:pt x="14176" y="7920"/>
                    </a:lnTo>
                    <a:lnTo>
                      <a:pt x="26177" y="15013"/>
                    </a:lnTo>
                    <a:lnTo>
                      <a:pt x="28982" y="16644"/>
                    </a:lnTo>
                    <a:cubicBezTo>
                      <a:pt x="29001" y="16656"/>
                      <a:pt x="29178" y="16771"/>
                      <a:pt x="29178" y="16771"/>
                    </a:cubicBezTo>
                    <a:cubicBezTo>
                      <a:pt x="30035" y="17386"/>
                      <a:pt x="30754" y="18639"/>
                      <a:pt x="30859" y="19700"/>
                    </a:cubicBezTo>
                    <a:cubicBezTo>
                      <a:pt x="30866" y="19786"/>
                      <a:pt x="30871" y="19885"/>
                      <a:pt x="30871" y="19985"/>
                    </a:cubicBezTo>
                    <a:lnTo>
                      <a:pt x="30819" y="24667"/>
                    </a:lnTo>
                    <a:lnTo>
                      <a:pt x="30433" y="38585"/>
                    </a:lnTo>
                    <a:cubicBezTo>
                      <a:pt x="30431" y="38713"/>
                      <a:pt x="30414" y="39242"/>
                      <a:pt x="30176" y="3924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037;p52">
                <a:extLst>
                  <a:ext uri="{FF2B5EF4-FFF2-40B4-BE49-F238E27FC236}">
                    <a16:creationId xmlns:a16="http://schemas.microsoft.com/office/drawing/2014/main" id="{3EA7E957-C034-46B3-B74E-EBFD28A1C306}"/>
                  </a:ext>
                </a:extLst>
              </p:cNvPr>
              <p:cNvSpPr/>
              <p:nvPr/>
            </p:nvSpPr>
            <p:spPr>
              <a:xfrm>
                <a:off x="3369425" y="2449100"/>
                <a:ext cx="403675" cy="427450"/>
              </a:xfrm>
              <a:custGeom>
                <a:avLst/>
                <a:gdLst/>
                <a:ahLst/>
                <a:cxnLst/>
                <a:rect l="l" t="t" r="r" b="b"/>
                <a:pathLst>
                  <a:path w="16147" h="17098" extrusionOk="0">
                    <a:moveTo>
                      <a:pt x="16146" y="3188"/>
                    </a:moveTo>
                    <a:lnTo>
                      <a:pt x="2240" y="17098"/>
                    </a:lnTo>
                    <a:lnTo>
                      <a:pt x="1552" y="16694"/>
                    </a:lnTo>
                    <a:cubicBezTo>
                      <a:pt x="734" y="16220"/>
                      <a:pt x="156" y="15732"/>
                      <a:pt x="0" y="14916"/>
                    </a:cubicBezTo>
                    <a:lnTo>
                      <a:pt x="0" y="10693"/>
                    </a:lnTo>
                    <a:lnTo>
                      <a:pt x="10696" y="0"/>
                    </a:lnTo>
                    <a:lnTo>
                      <a:pt x="14174" y="2024"/>
                    </a:lnTo>
                    <a:close/>
                  </a:path>
                </a:pathLst>
              </a:custGeom>
              <a:gradFill>
                <a:gsLst>
                  <a:gs pos="0">
                    <a:srgbClr val="3E22BC">
                      <a:alpha val="11372"/>
                    </a:srgbClr>
                  </a:gs>
                  <a:gs pos="100000">
                    <a:srgbClr val="80E0FF">
                      <a:alpha val="34901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038;p52">
                <a:extLst>
                  <a:ext uri="{FF2B5EF4-FFF2-40B4-BE49-F238E27FC236}">
                    <a16:creationId xmlns:a16="http://schemas.microsoft.com/office/drawing/2014/main" id="{50346833-2EDF-96DC-FD10-C23FC3A2B0D6}"/>
                  </a:ext>
                </a:extLst>
              </p:cNvPr>
              <p:cNvSpPr/>
              <p:nvPr/>
            </p:nvSpPr>
            <p:spPr>
              <a:xfrm>
                <a:off x="3506850" y="2576725"/>
                <a:ext cx="626500" cy="520500"/>
              </a:xfrm>
              <a:custGeom>
                <a:avLst/>
                <a:gdLst/>
                <a:ahLst/>
                <a:cxnLst/>
                <a:rect l="l" t="t" r="r" b="b"/>
                <a:pathLst>
                  <a:path w="25060" h="20820" extrusionOk="0">
                    <a:moveTo>
                      <a:pt x="25059" y="7575"/>
                    </a:moveTo>
                    <a:lnTo>
                      <a:pt x="11809" y="20819"/>
                    </a:lnTo>
                    <a:lnTo>
                      <a:pt x="117" y="13954"/>
                    </a:lnTo>
                    <a:lnTo>
                      <a:pt x="1" y="13885"/>
                    </a:lnTo>
                    <a:lnTo>
                      <a:pt x="13886" y="0"/>
                    </a:lnTo>
                    <a:lnTo>
                      <a:pt x="20680" y="4010"/>
                    </a:lnTo>
                    <a:lnTo>
                      <a:pt x="23485" y="5643"/>
                    </a:lnTo>
                    <a:lnTo>
                      <a:pt x="23680" y="5768"/>
                    </a:lnTo>
                    <a:cubicBezTo>
                      <a:pt x="24245" y="6173"/>
                      <a:pt x="24749" y="6853"/>
                      <a:pt x="25059" y="7575"/>
                    </a:cubicBezTo>
                    <a:close/>
                  </a:path>
                </a:pathLst>
              </a:custGeom>
              <a:gradFill>
                <a:gsLst>
                  <a:gs pos="0">
                    <a:srgbClr val="3E22BC">
                      <a:alpha val="11372"/>
                    </a:srgbClr>
                  </a:gs>
                  <a:gs pos="100000">
                    <a:srgbClr val="80E0FF">
                      <a:alpha val="34901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039;p52">
                <a:extLst>
                  <a:ext uri="{FF2B5EF4-FFF2-40B4-BE49-F238E27FC236}">
                    <a16:creationId xmlns:a16="http://schemas.microsoft.com/office/drawing/2014/main" id="{A01A9EEA-B8C0-C167-62C0-D8A065E29786}"/>
                  </a:ext>
                </a:extLst>
              </p:cNvPr>
              <p:cNvSpPr/>
              <p:nvPr/>
            </p:nvSpPr>
            <p:spPr>
              <a:xfrm>
                <a:off x="3002000" y="979350"/>
                <a:ext cx="353275" cy="475550"/>
              </a:xfrm>
              <a:custGeom>
                <a:avLst/>
                <a:gdLst/>
                <a:ahLst/>
                <a:cxnLst/>
                <a:rect l="l" t="t" r="r" b="b"/>
                <a:pathLst>
                  <a:path w="14131" h="19022" extrusionOk="0">
                    <a:moveTo>
                      <a:pt x="11754" y="4889"/>
                    </a:moveTo>
                    <a:lnTo>
                      <a:pt x="13374" y="11396"/>
                    </a:lnTo>
                    <a:cubicBezTo>
                      <a:pt x="14130" y="14433"/>
                      <a:pt x="12281" y="17509"/>
                      <a:pt x="9245" y="18264"/>
                    </a:cubicBezTo>
                    <a:cubicBezTo>
                      <a:pt x="6208" y="19022"/>
                      <a:pt x="3133" y="17171"/>
                      <a:pt x="2378" y="14135"/>
                    </a:cubicBezTo>
                    <a:lnTo>
                      <a:pt x="757" y="7626"/>
                    </a:lnTo>
                    <a:cubicBezTo>
                      <a:pt x="1" y="4589"/>
                      <a:pt x="1851" y="1514"/>
                      <a:pt x="4886" y="758"/>
                    </a:cubicBezTo>
                    <a:cubicBezTo>
                      <a:pt x="7923" y="1"/>
                      <a:pt x="10998" y="1851"/>
                      <a:pt x="11754" y="488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823"/>
                    </a:srgbClr>
                  </a:gs>
                  <a:gs pos="66000">
                    <a:srgbClr val="E354F7">
                      <a:alpha val="22352"/>
                    </a:srgbClr>
                  </a:gs>
                  <a:gs pos="100000">
                    <a:srgbClr val="10ECFF">
                      <a:alpha val="33725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040;p52">
                <a:extLst>
                  <a:ext uri="{FF2B5EF4-FFF2-40B4-BE49-F238E27FC236}">
                    <a16:creationId xmlns:a16="http://schemas.microsoft.com/office/drawing/2014/main" id="{705EBC97-8310-DEF8-8147-288F2D17C19B}"/>
                  </a:ext>
                </a:extLst>
              </p:cNvPr>
              <p:cNvSpPr/>
              <p:nvPr/>
            </p:nvSpPr>
            <p:spPr>
              <a:xfrm>
                <a:off x="5331100" y="1039950"/>
                <a:ext cx="162525" cy="218575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8743" extrusionOk="0">
                    <a:moveTo>
                      <a:pt x="1097" y="2223"/>
                    </a:moveTo>
                    <a:lnTo>
                      <a:pt x="350" y="5226"/>
                    </a:lnTo>
                    <a:cubicBezTo>
                      <a:pt x="1" y="6628"/>
                      <a:pt x="853" y="8046"/>
                      <a:pt x="2255" y="8393"/>
                    </a:cubicBezTo>
                    <a:cubicBezTo>
                      <a:pt x="3655" y="8742"/>
                      <a:pt x="5073" y="7890"/>
                      <a:pt x="5422" y="6488"/>
                    </a:cubicBezTo>
                    <a:lnTo>
                      <a:pt x="6171" y="3486"/>
                    </a:lnTo>
                    <a:cubicBezTo>
                      <a:pt x="6500" y="2091"/>
                      <a:pt x="5647" y="692"/>
                      <a:pt x="4257" y="346"/>
                    </a:cubicBezTo>
                    <a:cubicBezTo>
                      <a:pt x="2868" y="0"/>
                      <a:pt x="1459" y="838"/>
                      <a:pt x="1097" y="22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823"/>
                    </a:srgbClr>
                  </a:gs>
                  <a:gs pos="66000">
                    <a:srgbClr val="E354F7">
                      <a:alpha val="22352"/>
                    </a:srgbClr>
                  </a:gs>
                  <a:gs pos="100000">
                    <a:srgbClr val="10ECFF">
                      <a:alpha val="33725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041;p52">
                <a:extLst>
                  <a:ext uri="{FF2B5EF4-FFF2-40B4-BE49-F238E27FC236}">
                    <a16:creationId xmlns:a16="http://schemas.microsoft.com/office/drawing/2014/main" id="{551274EE-AE15-47AD-7D38-FCD95074FA74}"/>
                  </a:ext>
                </a:extLst>
              </p:cNvPr>
              <p:cNvSpPr/>
              <p:nvPr/>
            </p:nvSpPr>
            <p:spPr>
              <a:xfrm>
                <a:off x="5789575" y="862575"/>
                <a:ext cx="162850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8766" extrusionOk="0">
                    <a:moveTo>
                      <a:pt x="1092" y="2254"/>
                    </a:moveTo>
                    <a:lnTo>
                      <a:pt x="344" y="5257"/>
                    </a:lnTo>
                    <a:cubicBezTo>
                      <a:pt x="1" y="6656"/>
                      <a:pt x="853" y="8070"/>
                      <a:pt x="2251" y="8418"/>
                    </a:cubicBezTo>
                    <a:cubicBezTo>
                      <a:pt x="3649" y="8766"/>
                      <a:pt x="5065" y="7918"/>
                      <a:pt x="5418" y="6521"/>
                    </a:cubicBezTo>
                    <a:lnTo>
                      <a:pt x="6165" y="3518"/>
                    </a:lnTo>
                    <a:cubicBezTo>
                      <a:pt x="6514" y="2116"/>
                      <a:pt x="5660" y="698"/>
                      <a:pt x="4260" y="349"/>
                    </a:cubicBezTo>
                    <a:cubicBezTo>
                      <a:pt x="2858" y="0"/>
                      <a:pt x="1440" y="854"/>
                      <a:pt x="1092" y="22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823"/>
                    </a:srgbClr>
                  </a:gs>
                  <a:gs pos="66000">
                    <a:srgbClr val="E354F7">
                      <a:alpha val="22352"/>
                    </a:srgbClr>
                  </a:gs>
                  <a:gs pos="100000">
                    <a:srgbClr val="10ECFF">
                      <a:alpha val="33725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042;p52">
                <a:extLst>
                  <a:ext uri="{FF2B5EF4-FFF2-40B4-BE49-F238E27FC236}">
                    <a16:creationId xmlns:a16="http://schemas.microsoft.com/office/drawing/2014/main" id="{F819BE09-93E7-C0DC-89F6-FB4469E3185E}"/>
                  </a:ext>
                </a:extLst>
              </p:cNvPr>
              <p:cNvSpPr/>
              <p:nvPr/>
            </p:nvSpPr>
            <p:spPr>
              <a:xfrm>
                <a:off x="3812050" y="1986850"/>
                <a:ext cx="1635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6542" h="8815" extrusionOk="0">
                    <a:moveTo>
                      <a:pt x="5434" y="2276"/>
                    </a:moveTo>
                    <a:lnTo>
                      <a:pt x="6181" y="5278"/>
                    </a:lnTo>
                    <a:cubicBezTo>
                      <a:pt x="6542" y="6683"/>
                      <a:pt x="5689" y="8113"/>
                      <a:pt x="4280" y="8464"/>
                    </a:cubicBezTo>
                    <a:cubicBezTo>
                      <a:pt x="2872" y="8814"/>
                      <a:pt x="1448" y="7951"/>
                      <a:pt x="1108" y="6541"/>
                    </a:cubicBezTo>
                    <a:lnTo>
                      <a:pt x="361" y="3538"/>
                    </a:lnTo>
                    <a:cubicBezTo>
                      <a:pt x="0" y="2132"/>
                      <a:pt x="853" y="702"/>
                      <a:pt x="2262" y="351"/>
                    </a:cubicBezTo>
                    <a:cubicBezTo>
                      <a:pt x="3670" y="1"/>
                      <a:pt x="5094" y="865"/>
                      <a:pt x="5434" y="22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823"/>
                    </a:srgbClr>
                  </a:gs>
                  <a:gs pos="66000">
                    <a:srgbClr val="E354F7">
                      <a:alpha val="22352"/>
                    </a:srgbClr>
                  </a:gs>
                  <a:gs pos="100000">
                    <a:srgbClr val="10ECFF">
                      <a:alpha val="33725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043;p52">
                <a:extLst>
                  <a:ext uri="{FF2B5EF4-FFF2-40B4-BE49-F238E27FC236}">
                    <a16:creationId xmlns:a16="http://schemas.microsoft.com/office/drawing/2014/main" id="{D0FE89C0-F7F7-A062-BDFC-645B1D2349D5}"/>
                  </a:ext>
                </a:extLst>
              </p:cNvPr>
              <p:cNvSpPr/>
              <p:nvPr/>
            </p:nvSpPr>
            <p:spPr>
              <a:xfrm>
                <a:off x="3581575" y="1259275"/>
                <a:ext cx="8170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4402" extrusionOk="0">
                    <a:moveTo>
                      <a:pt x="2701" y="1107"/>
                    </a:moveTo>
                    <a:lnTo>
                      <a:pt x="3073" y="2610"/>
                    </a:lnTo>
                    <a:cubicBezTo>
                      <a:pt x="3268" y="3316"/>
                      <a:pt x="2842" y="4045"/>
                      <a:pt x="2129" y="4224"/>
                    </a:cubicBezTo>
                    <a:cubicBezTo>
                      <a:pt x="1418" y="4402"/>
                      <a:pt x="697" y="3958"/>
                      <a:pt x="538" y="3241"/>
                    </a:cubicBezTo>
                    <a:lnTo>
                      <a:pt x="164" y="1739"/>
                    </a:lnTo>
                    <a:cubicBezTo>
                      <a:pt x="1" y="1043"/>
                      <a:pt x="427" y="346"/>
                      <a:pt x="1121" y="173"/>
                    </a:cubicBezTo>
                    <a:cubicBezTo>
                      <a:pt x="1814" y="0"/>
                      <a:pt x="2518" y="418"/>
                      <a:pt x="2701" y="11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823"/>
                    </a:srgbClr>
                  </a:gs>
                  <a:gs pos="66000">
                    <a:srgbClr val="E354F7">
                      <a:alpha val="22352"/>
                    </a:srgbClr>
                  </a:gs>
                  <a:gs pos="100000">
                    <a:srgbClr val="10ECFF">
                      <a:alpha val="33725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044;p52">
                <a:extLst>
                  <a:ext uri="{FF2B5EF4-FFF2-40B4-BE49-F238E27FC236}">
                    <a16:creationId xmlns:a16="http://schemas.microsoft.com/office/drawing/2014/main" id="{79211204-98D2-0396-BC19-4C53B4507BE6}"/>
                  </a:ext>
                </a:extLst>
              </p:cNvPr>
              <p:cNvSpPr/>
              <p:nvPr/>
            </p:nvSpPr>
            <p:spPr>
              <a:xfrm>
                <a:off x="3136425" y="1510225"/>
                <a:ext cx="580425" cy="1728925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69157" extrusionOk="0">
                    <a:moveTo>
                      <a:pt x="11720" y="5087"/>
                    </a:moveTo>
                    <a:lnTo>
                      <a:pt x="22626" y="61935"/>
                    </a:lnTo>
                    <a:cubicBezTo>
                      <a:pt x="23217" y="65007"/>
                      <a:pt x="21203" y="67977"/>
                      <a:pt x="18129" y="68567"/>
                    </a:cubicBezTo>
                    <a:cubicBezTo>
                      <a:pt x="15055" y="69156"/>
                      <a:pt x="12087" y="67143"/>
                      <a:pt x="11497" y="64069"/>
                    </a:cubicBezTo>
                    <a:lnTo>
                      <a:pt x="590" y="7222"/>
                    </a:lnTo>
                    <a:cubicBezTo>
                      <a:pt x="1" y="4150"/>
                      <a:pt x="2015" y="1180"/>
                      <a:pt x="5087" y="590"/>
                    </a:cubicBezTo>
                    <a:cubicBezTo>
                      <a:pt x="8161" y="1"/>
                      <a:pt x="11131" y="2014"/>
                      <a:pt x="11720" y="508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823"/>
                    </a:srgbClr>
                  </a:gs>
                  <a:gs pos="66000">
                    <a:srgbClr val="E354F7">
                      <a:alpha val="22352"/>
                    </a:srgbClr>
                  </a:gs>
                  <a:gs pos="100000">
                    <a:srgbClr val="10ECFF">
                      <a:alpha val="33725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045;p52">
                <a:extLst>
                  <a:ext uri="{FF2B5EF4-FFF2-40B4-BE49-F238E27FC236}">
                    <a16:creationId xmlns:a16="http://schemas.microsoft.com/office/drawing/2014/main" id="{0AE9140D-1D36-651D-690B-5B53D323DBA7}"/>
                  </a:ext>
                </a:extLst>
              </p:cNvPr>
              <p:cNvSpPr/>
              <p:nvPr/>
            </p:nvSpPr>
            <p:spPr>
              <a:xfrm>
                <a:off x="4812150" y="2570775"/>
                <a:ext cx="282350" cy="840700"/>
              </a:xfrm>
              <a:custGeom>
                <a:avLst/>
                <a:gdLst/>
                <a:ahLst/>
                <a:cxnLst/>
                <a:rect l="l" t="t" r="r" b="b"/>
                <a:pathLst>
                  <a:path w="11294" h="33628" extrusionOk="0">
                    <a:moveTo>
                      <a:pt x="5598" y="2473"/>
                    </a:moveTo>
                    <a:lnTo>
                      <a:pt x="298" y="30101"/>
                    </a:lnTo>
                    <a:cubicBezTo>
                      <a:pt x="1" y="31599"/>
                      <a:pt x="981" y="33051"/>
                      <a:pt x="2481" y="33339"/>
                    </a:cubicBezTo>
                    <a:cubicBezTo>
                      <a:pt x="3979" y="33627"/>
                      <a:pt x="5427" y="32640"/>
                      <a:pt x="5706" y="31139"/>
                    </a:cubicBezTo>
                    <a:lnTo>
                      <a:pt x="11007" y="3513"/>
                    </a:lnTo>
                    <a:cubicBezTo>
                      <a:pt x="11294" y="2019"/>
                      <a:pt x="10315" y="575"/>
                      <a:pt x="8821" y="289"/>
                    </a:cubicBezTo>
                    <a:cubicBezTo>
                      <a:pt x="7329" y="1"/>
                      <a:pt x="5884" y="979"/>
                      <a:pt x="5598" y="247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823"/>
                    </a:srgbClr>
                  </a:gs>
                  <a:gs pos="66000">
                    <a:srgbClr val="E354F7">
                      <a:alpha val="22352"/>
                    </a:srgbClr>
                  </a:gs>
                  <a:gs pos="100000">
                    <a:srgbClr val="10ECFF">
                      <a:alpha val="33725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046;p52">
                <a:extLst>
                  <a:ext uri="{FF2B5EF4-FFF2-40B4-BE49-F238E27FC236}">
                    <a16:creationId xmlns:a16="http://schemas.microsoft.com/office/drawing/2014/main" id="{B7A75357-EEEF-CD0D-C7EE-5DB8D6AE946C}"/>
                  </a:ext>
                </a:extLst>
              </p:cNvPr>
              <p:cNvSpPr/>
              <p:nvPr/>
            </p:nvSpPr>
            <p:spPr>
              <a:xfrm>
                <a:off x="5191450" y="1349400"/>
                <a:ext cx="659900" cy="1965650"/>
              </a:xfrm>
              <a:custGeom>
                <a:avLst/>
                <a:gdLst/>
                <a:ahLst/>
                <a:cxnLst/>
                <a:rect l="l" t="t" r="r" b="b"/>
                <a:pathLst>
                  <a:path w="26396" h="78626" extrusionOk="0">
                    <a:moveTo>
                      <a:pt x="13071" y="5783"/>
                    </a:moveTo>
                    <a:lnTo>
                      <a:pt x="672" y="70416"/>
                    </a:lnTo>
                    <a:cubicBezTo>
                      <a:pt x="0" y="73908"/>
                      <a:pt x="2290" y="77285"/>
                      <a:pt x="5784" y="77955"/>
                    </a:cubicBezTo>
                    <a:cubicBezTo>
                      <a:pt x="9278" y="78626"/>
                      <a:pt x="12655" y="76336"/>
                      <a:pt x="13325" y="72842"/>
                    </a:cubicBezTo>
                    <a:lnTo>
                      <a:pt x="25724" y="8211"/>
                    </a:lnTo>
                    <a:cubicBezTo>
                      <a:pt x="26395" y="4719"/>
                      <a:pt x="24106" y="1340"/>
                      <a:pt x="20612" y="671"/>
                    </a:cubicBezTo>
                    <a:cubicBezTo>
                      <a:pt x="17119" y="1"/>
                      <a:pt x="13741" y="2289"/>
                      <a:pt x="13071" y="578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823"/>
                    </a:srgbClr>
                  </a:gs>
                  <a:gs pos="66000">
                    <a:srgbClr val="E354F7">
                      <a:alpha val="22352"/>
                    </a:srgbClr>
                  </a:gs>
                  <a:gs pos="100000">
                    <a:srgbClr val="10ECFF">
                      <a:alpha val="33725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2047;p52">
              <a:extLst>
                <a:ext uri="{FF2B5EF4-FFF2-40B4-BE49-F238E27FC236}">
                  <a16:creationId xmlns:a16="http://schemas.microsoft.com/office/drawing/2014/main" id="{937EE59E-7A07-54BD-7333-DB6232D2B254}"/>
                </a:ext>
              </a:extLst>
            </p:cNvPr>
            <p:cNvSpPr/>
            <p:nvPr/>
          </p:nvSpPr>
          <p:spPr>
            <a:xfrm>
              <a:off x="5439546" y="2528435"/>
              <a:ext cx="1514044" cy="1714443"/>
            </a:xfrm>
            <a:custGeom>
              <a:avLst/>
              <a:gdLst/>
              <a:ahLst/>
              <a:cxnLst/>
              <a:rect l="l" t="t" r="r" b="b"/>
              <a:pathLst>
                <a:path w="131656" h="149082" extrusionOk="0">
                  <a:moveTo>
                    <a:pt x="131656" y="31068"/>
                  </a:moveTo>
                  <a:lnTo>
                    <a:pt x="111475" y="122205"/>
                  </a:lnTo>
                  <a:cubicBezTo>
                    <a:pt x="111475" y="122973"/>
                    <a:pt x="110979" y="123750"/>
                    <a:pt x="109975" y="124329"/>
                  </a:cubicBezTo>
                  <a:lnTo>
                    <a:pt x="69471" y="147917"/>
                  </a:lnTo>
                  <a:cubicBezTo>
                    <a:pt x="67463" y="149082"/>
                    <a:pt x="64192" y="149082"/>
                    <a:pt x="62185" y="147917"/>
                  </a:cubicBezTo>
                  <a:lnTo>
                    <a:pt x="21681" y="124329"/>
                  </a:lnTo>
                  <a:cubicBezTo>
                    <a:pt x="20677" y="123750"/>
                    <a:pt x="20179" y="122973"/>
                    <a:pt x="20179" y="122205"/>
                  </a:cubicBezTo>
                  <a:lnTo>
                    <a:pt x="0" y="31068"/>
                  </a:lnTo>
                  <a:cubicBezTo>
                    <a:pt x="0" y="30302"/>
                    <a:pt x="496" y="29533"/>
                    <a:pt x="1500" y="28951"/>
                  </a:cubicBezTo>
                  <a:lnTo>
                    <a:pt x="42005" y="5364"/>
                  </a:lnTo>
                  <a:cubicBezTo>
                    <a:pt x="51136" y="0"/>
                    <a:pt x="80159" y="0"/>
                    <a:pt x="89649" y="5364"/>
                  </a:cubicBezTo>
                  <a:lnTo>
                    <a:pt x="130156" y="28951"/>
                  </a:lnTo>
                  <a:cubicBezTo>
                    <a:pt x="131158" y="29533"/>
                    <a:pt x="131656" y="30302"/>
                    <a:pt x="131656" y="3106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8823"/>
                  </a:srgbClr>
                </a:gs>
                <a:gs pos="66000">
                  <a:srgbClr val="E354F7">
                    <a:alpha val="22352"/>
                  </a:srgbClr>
                </a:gs>
                <a:gs pos="100000">
                  <a:srgbClr val="10ECFF">
                    <a:alpha val="33725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7" name="Picture 18" descr="Флаг китая. национальный флаг китая. символ китая. неуморфный пользовательский интерфейс ux">
            <a:extLst>
              <a:ext uri="{FF2B5EF4-FFF2-40B4-BE49-F238E27FC236}">
                <a16:creationId xmlns:a16="http://schemas.microsoft.com/office/drawing/2014/main" id="{E0B52586-C89B-02BC-55BC-47AE36C79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36323" r="32653" b="40453"/>
          <a:stretch/>
        </p:blipFill>
        <p:spPr bwMode="auto">
          <a:xfrm>
            <a:off x="10285413" y="231020"/>
            <a:ext cx="1244600" cy="8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9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2;p32">
            <a:extLst>
              <a:ext uri="{FF2B5EF4-FFF2-40B4-BE49-F238E27FC236}">
                <a16:creationId xmlns:a16="http://schemas.microsoft.com/office/drawing/2014/main" id="{5258460D-0909-166A-82EB-268AC5DB7259}"/>
              </a:ext>
            </a:extLst>
          </p:cNvPr>
          <p:cNvSpPr/>
          <p:nvPr/>
        </p:nvSpPr>
        <p:spPr>
          <a:xfrm>
            <a:off x="6754513" y="2959100"/>
            <a:ext cx="2256569" cy="25900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100000">
                <a:srgbClr val="E354F7">
                  <a:alpha val="16078"/>
                  <a:alpha val="11380"/>
                </a:srgbClr>
              </a:gs>
              <a:gs pos="96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252;p32">
            <a:extLst>
              <a:ext uri="{FF2B5EF4-FFF2-40B4-BE49-F238E27FC236}">
                <a16:creationId xmlns:a16="http://schemas.microsoft.com/office/drawing/2014/main" id="{01C1CB2A-5153-013E-C845-39A2F7E36AA3}"/>
              </a:ext>
            </a:extLst>
          </p:cNvPr>
          <p:cNvSpPr/>
          <p:nvPr/>
        </p:nvSpPr>
        <p:spPr>
          <a:xfrm>
            <a:off x="9190760" y="2959100"/>
            <a:ext cx="2794032" cy="25900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100000">
                <a:srgbClr val="E354F7">
                  <a:alpha val="16078"/>
                  <a:alpha val="11380"/>
                </a:srgbClr>
              </a:gs>
              <a:gs pos="95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Прямоугольник 81">
            <a:extLst>
              <a:ext uri="{FF2B5EF4-FFF2-40B4-BE49-F238E27FC236}">
                <a16:creationId xmlns:a16="http://schemas.microsoft.com/office/drawing/2014/main" id="{41E91DFC-1078-7D6C-949B-662BB0E97A93}"/>
              </a:ext>
            </a:extLst>
          </p:cNvPr>
          <p:cNvSpPr>
            <a:spLocks/>
          </p:cNvSpPr>
          <p:nvPr/>
        </p:nvSpPr>
        <p:spPr>
          <a:xfrm>
            <a:off x="1692272" y="1069514"/>
            <a:ext cx="10499728" cy="1645248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  <a:alpha val="50000"/>
                </a:schemeClr>
              </a:gs>
              <a:gs pos="100000">
                <a:schemeClr val="bg1"/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989" tIns="53494" rIns="106989" bIns="534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C927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2C672E-6DC2-2F6D-38AC-1C3ABE0EA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5" y="284950"/>
            <a:ext cx="5889626" cy="642150"/>
          </a:xfrm>
        </p:spPr>
        <p:txBody>
          <a:bodyPr>
            <a:normAutofit/>
          </a:bodyPr>
          <a:lstStyle/>
          <a:p>
            <a:r>
              <a:rPr lang="ru-RU" dirty="0"/>
              <a:t>Регулирование в Евросоюзе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94D426-36A5-C7C9-B94E-84707B35E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2272" y="1080143"/>
            <a:ext cx="10173352" cy="1678234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октября 2022 года Европейский совет окончательно утвердил Положение о едином рынке цифровых услуг, более известное как «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Закон о цифровых услугах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или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DSA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DSA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будет применяться с 1 января 2024 года.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DSA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предусматривает конкретные обязательства по модерации контента, рекламе, дизайну интерфейса и отчетности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всех четырех категорий услуг, причем интенсивность регулирования возрастает от посреднических услуг к очень крупным онлайн-платформам.</a:t>
            </a:r>
          </a:p>
          <a:p>
            <a:endParaRPr lang="ru-RU" dirty="0"/>
          </a:p>
        </p:txBody>
      </p:sp>
      <p:sp>
        <p:nvSpPr>
          <p:cNvPr id="8" name="Google Shape;252;p32">
            <a:extLst>
              <a:ext uri="{FF2B5EF4-FFF2-40B4-BE49-F238E27FC236}">
                <a16:creationId xmlns:a16="http://schemas.microsoft.com/office/drawing/2014/main" id="{12CAD480-7CB7-F3E1-C6CB-340D7856D560}"/>
              </a:ext>
            </a:extLst>
          </p:cNvPr>
          <p:cNvSpPr/>
          <p:nvPr/>
        </p:nvSpPr>
        <p:spPr>
          <a:xfrm>
            <a:off x="1692272" y="2959100"/>
            <a:ext cx="2256569" cy="25900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9ECF3"/>
              </a:gs>
              <a:gs pos="100000">
                <a:srgbClr val="E354F7">
                  <a:alpha val="16078"/>
                  <a:alpha val="11380"/>
                </a:srgbClr>
              </a:gs>
              <a:gs pos="96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52;p32">
            <a:extLst>
              <a:ext uri="{FF2B5EF4-FFF2-40B4-BE49-F238E27FC236}">
                <a16:creationId xmlns:a16="http://schemas.microsoft.com/office/drawing/2014/main" id="{69B07EC0-B0C7-2C62-1F0F-63CBAB3336CA}"/>
              </a:ext>
            </a:extLst>
          </p:cNvPr>
          <p:cNvSpPr/>
          <p:nvPr/>
        </p:nvSpPr>
        <p:spPr>
          <a:xfrm>
            <a:off x="4328564" y="2959101"/>
            <a:ext cx="2096547" cy="259002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9ECF3"/>
              </a:gs>
              <a:gs pos="100000">
                <a:srgbClr val="E354F7">
                  <a:alpha val="16078"/>
                  <a:alpha val="11380"/>
                </a:srgbClr>
              </a:gs>
              <a:gs pos="99000">
                <a:srgbClr val="10ECFF">
                  <a:alpha val="25490"/>
                  <a:alpha val="11380"/>
                </a:srgbClr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257;p32">
            <a:extLst>
              <a:ext uri="{FF2B5EF4-FFF2-40B4-BE49-F238E27FC236}">
                <a16:creationId xmlns:a16="http://schemas.microsoft.com/office/drawing/2014/main" id="{AEFBEBE1-766D-90DF-F7C9-CEC7AF209AB9}"/>
              </a:ext>
            </a:extLst>
          </p:cNvPr>
          <p:cNvSpPr txBox="1">
            <a:spLocks/>
          </p:cNvSpPr>
          <p:nvPr/>
        </p:nvSpPr>
        <p:spPr>
          <a:xfrm>
            <a:off x="1758396" y="3095603"/>
            <a:ext cx="2124319" cy="68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jalla One"/>
              <a:buNone/>
              <a:defRPr sz="36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Посреднические услуги</a:t>
            </a:r>
            <a:r>
              <a:rPr lang="ru-RU" sz="1800" b="1" dirty="0">
                <a:solidFill>
                  <a:schemeClr val="tx1"/>
                </a:solidFill>
                <a:effectLst/>
              </a:rPr>
              <a:t>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3" name="Google Shape;257;p32">
            <a:extLst>
              <a:ext uri="{FF2B5EF4-FFF2-40B4-BE49-F238E27FC236}">
                <a16:creationId xmlns:a16="http://schemas.microsoft.com/office/drawing/2014/main" id="{46AF53CA-6073-E9F0-3FDE-6A5E8519EB10}"/>
              </a:ext>
            </a:extLst>
          </p:cNvPr>
          <p:cNvSpPr txBox="1">
            <a:spLocks/>
          </p:cNvSpPr>
          <p:nvPr/>
        </p:nvSpPr>
        <p:spPr>
          <a:xfrm>
            <a:off x="4459264" y="3060958"/>
            <a:ext cx="1835146" cy="68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jalla One"/>
              <a:buNone/>
              <a:defRPr sz="36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Услуги хостинга</a:t>
            </a:r>
            <a:r>
              <a:rPr lang="ru-RU" sz="900" b="1" dirty="0">
                <a:solidFill>
                  <a:schemeClr val="tx1"/>
                </a:solidFill>
                <a:effectLst/>
              </a:rPr>
              <a:t>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Google Shape;257;p32">
            <a:extLst>
              <a:ext uri="{FF2B5EF4-FFF2-40B4-BE49-F238E27FC236}">
                <a16:creationId xmlns:a16="http://schemas.microsoft.com/office/drawing/2014/main" id="{E201B284-7571-4B18-9F7C-2D7EB0A62E2A}"/>
              </a:ext>
            </a:extLst>
          </p:cNvPr>
          <p:cNvSpPr txBox="1">
            <a:spLocks/>
          </p:cNvSpPr>
          <p:nvPr/>
        </p:nvSpPr>
        <p:spPr>
          <a:xfrm>
            <a:off x="7039067" y="3060959"/>
            <a:ext cx="1687459" cy="68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jalla One"/>
              <a:buNone/>
              <a:defRPr sz="36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Онлайн-платформы</a:t>
            </a:r>
            <a:r>
              <a:rPr lang="ru-RU" sz="900" b="1" dirty="0">
                <a:solidFill>
                  <a:schemeClr val="tx1"/>
                </a:solidFill>
                <a:effectLst/>
              </a:rPr>
              <a:t>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Google Shape;257;p32">
            <a:extLst>
              <a:ext uri="{FF2B5EF4-FFF2-40B4-BE49-F238E27FC236}">
                <a16:creationId xmlns:a16="http://schemas.microsoft.com/office/drawing/2014/main" id="{61FE5721-F3BE-84D4-65BF-08AF4E690D87}"/>
              </a:ext>
            </a:extLst>
          </p:cNvPr>
          <p:cNvSpPr txBox="1">
            <a:spLocks/>
          </p:cNvSpPr>
          <p:nvPr/>
        </p:nvSpPr>
        <p:spPr>
          <a:xfrm>
            <a:off x="9405339" y="3095059"/>
            <a:ext cx="2460285" cy="66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jalla One"/>
              <a:buNone/>
              <a:defRPr sz="36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чень крупные онлайн-платформы</a:t>
            </a:r>
            <a:r>
              <a:rPr lang="ru-RU" sz="1800" b="1" dirty="0">
                <a:solidFill>
                  <a:schemeClr val="tx1"/>
                </a:solidFill>
                <a:effectLst/>
              </a:rPr>
              <a:t>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4CF2C1-AABF-3B2F-6301-A07C40B83528}"/>
              </a:ext>
            </a:extLst>
          </p:cNvPr>
          <p:cNvSpPr txBox="1"/>
          <p:nvPr/>
        </p:nvSpPr>
        <p:spPr>
          <a:xfrm>
            <a:off x="1692273" y="3781196"/>
            <a:ext cx="22565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это услуги по транспортировке, кэшированию или хранению информации третьих лиц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ACD9A7-261C-624C-6E59-9068DBAD6A15}"/>
              </a:ext>
            </a:extLst>
          </p:cNvPr>
          <p:cNvSpPr txBox="1"/>
          <p:nvPr/>
        </p:nvSpPr>
        <p:spPr>
          <a:xfrm>
            <a:off x="4331916" y="3813241"/>
            <a:ext cx="20931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услуги посредников, которые хранят информацию третьих лиц.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3F9EDE-A3F5-3D68-75B3-92851C3CD326}"/>
              </a:ext>
            </a:extLst>
          </p:cNvPr>
          <p:cNvSpPr txBox="1"/>
          <p:nvPr/>
        </p:nvSpPr>
        <p:spPr>
          <a:xfrm>
            <a:off x="6745687" y="3761910"/>
            <a:ext cx="23750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это услуги хостинга, которые также распространяют хранящуюся информацию третьих лиц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0C14C0-3A85-F0D7-F19F-7216E343C345}"/>
              </a:ext>
            </a:extLst>
          </p:cNvPr>
          <p:cNvSpPr txBox="1"/>
          <p:nvPr/>
        </p:nvSpPr>
        <p:spPr>
          <a:xfrm>
            <a:off x="9190759" y="3821898"/>
            <a:ext cx="27940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это онлайн-платформы с более чем 45 миллионами зарегистрированных пользователей в ЕС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Instagra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m..)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772102-9FC2-0D2A-8B6A-978D504EA5EC}"/>
              </a:ext>
            </a:extLst>
          </p:cNvPr>
          <p:cNvSpPr txBox="1"/>
          <p:nvPr/>
        </p:nvSpPr>
        <p:spPr>
          <a:xfrm>
            <a:off x="1692272" y="5749848"/>
            <a:ext cx="101733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создание безопасной, предсказуемой и заслуживающей доверия онлайн-среды, а также защита цифрового пространства от распространения незаконного контента, онлайн-дезинформации и других социальных рисков. </a:t>
            </a:r>
          </a:p>
        </p:txBody>
      </p:sp>
      <p:pic>
        <p:nvPicPr>
          <p:cNvPr id="11266" name="Picture 2" descr="ЕС png | PNGWing">
            <a:extLst>
              <a:ext uri="{FF2B5EF4-FFF2-40B4-BE49-F238E27FC236}">
                <a16:creationId xmlns:a16="http://schemas.microsoft.com/office/drawing/2014/main" id="{AF540E20-5357-C49B-B52A-DF5623A8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197" y="105027"/>
            <a:ext cx="1265237" cy="84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22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347DA-12C6-6621-C8D2-C9A2CA01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Регулирование в Евросоюзе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3A31A4-36BD-CD01-CA48-36D01514F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2274" y="2676545"/>
            <a:ext cx="9837738" cy="432721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убъект, обрабатывающий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п/д другого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субъекта-обладателя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данных, должен иметь возможность доказать, что имеет на это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согласие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субъекта-обладателя.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Субъект-обладатель вправе требовать удаления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своих п/д из сети в соответствии с правом на забвение.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Л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ица, ответственные за обработку данных, должны предусматривать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псевдонимизацию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то есть, такую обработку п/д, чтобы по ним нельзя было идентифицировать обладателя без дополнительной информации.</a:t>
            </a:r>
            <a:r>
              <a:rPr lang="ru-RU" sz="2000" dirty="0">
                <a:effectLst/>
              </a:rPr>
              <a:t> </a:t>
            </a:r>
          </a:p>
          <a:p>
            <a:endParaRPr lang="ru-RU" sz="2000" dirty="0"/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Китайский законодатель рассматривает цифровой след с позиции отслеживания индивида и сбора информации о нём. 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ЕС же ключевыми являются вопросы безопасности, защиты данных, добровольной обработки данных 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псевдонимизации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9218" name="Picture 2" descr="Источник: Евросоюз пока не решил, как может конфисковать активы России -  РИА Новости, 20.01.2023">
            <a:extLst>
              <a:ext uri="{FF2B5EF4-FFF2-40B4-BE49-F238E27FC236}">
                <a16:creationId xmlns:a16="http://schemas.microsoft.com/office/drawing/2014/main" id="{AA6C0B8C-7733-1916-38E4-94BECE4B1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284950"/>
            <a:ext cx="3390900" cy="190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осол ЕС заявил, что Россия затягивает признание COVID-паспортов">
            <a:extLst>
              <a:ext uri="{FF2B5EF4-FFF2-40B4-BE49-F238E27FC236}">
                <a16:creationId xmlns:a16="http://schemas.microsoft.com/office/drawing/2014/main" id="{12E0BC2E-A70B-55C3-F732-4EC9FEDF6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7"/>
          <a:stretch/>
        </p:blipFill>
        <p:spPr bwMode="auto">
          <a:xfrm>
            <a:off x="2038035" y="887305"/>
            <a:ext cx="3011802" cy="15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4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4">
            <a:extLst>
              <a:ext uri="{FF2B5EF4-FFF2-40B4-BE49-F238E27FC236}">
                <a16:creationId xmlns:a16="http://schemas.microsoft.com/office/drawing/2014/main" id="{23BBFA92-78D8-B9D0-D271-585F7F365E59}"/>
              </a:ext>
            </a:extLst>
          </p:cNvPr>
          <p:cNvSpPr/>
          <p:nvPr/>
        </p:nvSpPr>
        <p:spPr>
          <a:xfrm rot="5400000">
            <a:off x="6215723" y="247884"/>
            <a:ext cx="1005157" cy="10617202"/>
          </a:xfrm>
          <a:prstGeom prst="round2SameRect">
            <a:avLst>
              <a:gd name="adj1" fmla="val 7254"/>
              <a:gd name="adj2" fmla="val 0"/>
            </a:avLst>
          </a:prstGeom>
          <a:solidFill>
            <a:schemeClr val="accent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9EBC7-CFD9-99B9-EDF0-5A539487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Регулирование в России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5C4B96-EC74-9FB5-AA0C-89C430173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9700" y="914400"/>
            <a:ext cx="10782300" cy="58293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№152-ФЗ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персональных данных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 само понятие персональных данных.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№168-ФЗ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едином федеральном информационном регистре, содержащем сведения о населении Российской Федерации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устанавливает правила ведения регистра с данными о российских и иностранных гражданах, а также лицах без гражданства, содержащихся в информационных системах органов власти.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№264-ФЗ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внесении изменений в ФЗ «Об информации, информационных технологиях и защите информации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урегулировал право на забвение в России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№149-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ФЗ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информации, информационных технологиях и защите информации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регулирует разнообразные аспекты интернет-коммуникации, порядок блокировки информационных ресурсов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№374-ФЗ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внесении изменений в Федеральный закон «О противодействии терроризму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операторов связи была возложена обязанность по хранению сведений касательно приёма, передачи, доставки и обработки голосовой информации, текстовых и графических сообщений, а также данных в видеоформате в течение определенного времени, которое может достигать 3 лет.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стало шагом к отслеживанию цифрового следа человека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собранная и хранимая таким образом информация позволяет составить исчерпывающее представление о человеке, его привычках, поведении, круге и темах общения и т.д. 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Последний з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акон (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Пакет Яровой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обоснованно вызвал опасения по поводу возможной слежки и нарушения неприкосновенности частной жизни.</a:t>
            </a:r>
          </a:p>
        </p:txBody>
      </p:sp>
      <p:pic>
        <p:nvPicPr>
          <p:cNvPr id="10242" name="Picture 2" descr="Россия – Бесплатные иконки: флаги">
            <a:extLst>
              <a:ext uri="{FF2B5EF4-FFF2-40B4-BE49-F238E27FC236}">
                <a16:creationId xmlns:a16="http://schemas.microsoft.com/office/drawing/2014/main" id="{5FE43450-C1E1-3481-33B8-28FC9820B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114300"/>
            <a:ext cx="6223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53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C3C8"/>
      </a:accent1>
      <a:accent2>
        <a:srgbClr val="D86B77"/>
      </a:accent2>
      <a:accent3>
        <a:srgbClr val="1B587C"/>
      </a:accent3>
      <a:accent4>
        <a:srgbClr val="BF3242"/>
      </a:accent4>
      <a:accent5>
        <a:srgbClr val="14425D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1">
      <a:majorFont>
        <a:latin typeface="Inter SemiBold"/>
        <a:ea typeface=""/>
        <a:cs typeface=""/>
      </a:majorFont>
      <a:minorFont>
        <a:latin typeface="Inter Extra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МГУ Шаблон 0806" id="{F6C44D81-FC3E-2944-AD63-97354425985D}" vid="{452F2ECD-8971-B144-9C8B-B2B5580565D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3549</TotalTime>
  <Words>1472</Words>
  <Application>Microsoft Macintosh PowerPoint</Application>
  <PresentationFormat>Широкоэкранный</PresentationFormat>
  <Paragraphs>146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Fjalla One</vt:lpstr>
      <vt:lpstr>Inter ExtraLight</vt:lpstr>
      <vt:lpstr>Inter SemiBold</vt:lpstr>
      <vt:lpstr>Segoe UI</vt:lpstr>
      <vt:lpstr>Times New Roman</vt:lpstr>
      <vt:lpstr>Verdana</vt:lpstr>
      <vt:lpstr>Wingdings</vt:lpstr>
      <vt:lpstr>Тема Office</vt:lpstr>
      <vt:lpstr>Презентация PowerPoint</vt:lpstr>
      <vt:lpstr>Цифровой след</vt:lpstr>
      <vt:lpstr>Цифровой след</vt:lpstr>
      <vt:lpstr>Регулирование в КНР</vt:lpstr>
      <vt:lpstr>Регулирование в КНР</vt:lpstr>
      <vt:lpstr>Регулирование в КНР</vt:lpstr>
      <vt:lpstr>Регулирование в Евросоюзе</vt:lpstr>
      <vt:lpstr>Регулирование в Евросоюзе</vt:lpstr>
      <vt:lpstr>Регулирование в России</vt:lpstr>
      <vt:lpstr>Регулирование в России</vt:lpstr>
      <vt:lpstr>Регулирование в России</vt:lpstr>
      <vt:lpstr>Меры безопасности</vt:lpstr>
      <vt:lpstr>Меры безопасности</vt:lpstr>
      <vt:lpstr>Вывод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ВЫСШАЯ ШКОЛА ГОСУДАРСТВЕННОГО АДМИНИСТРИРОВАНИЯ</dc:title>
  <dc:creator>karina otarova</dc:creator>
  <cp:lastModifiedBy>Microsoft Office User</cp:lastModifiedBy>
  <cp:revision>119</cp:revision>
  <dcterms:created xsi:type="dcterms:W3CDTF">2022-06-08T19:18:59Z</dcterms:created>
  <dcterms:modified xsi:type="dcterms:W3CDTF">2023-04-17T14:01:59Z</dcterms:modified>
</cp:coreProperties>
</file>