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6" r:id="rId2"/>
    <p:sldId id="287" r:id="rId3"/>
    <p:sldId id="39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/>
    <p:restoredTop sz="95761"/>
  </p:normalViewPr>
  <p:slideViewPr>
    <p:cSldViewPr snapToGrid="0" showGuides="1">
      <p:cViewPr varScale="1">
        <p:scale>
          <a:sx n="97" d="100"/>
          <a:sy n="97" d="100"/>
        </p:scale>
        <p:origin x="10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C66A5-6CB8-4944-B0C0-4429B28546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A69FFA-7452-446E-9CD1-19C65F2F32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98FB5B-FA5C-49C1-BAA7-6ADF1CF71E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6EA32F-CFE3-44CA-AEF4-7870486B59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04C5D1-698B-4111-98CB-F1F996C762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98B58B-8496-4D0D-B782-FB92CF0E374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1601B6-B1E7-4D3A-AF7E-201A53D509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528596-727C-4DA1-8E85-589AED431A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354C1F-4904-41A3-92CD-41E0820527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BE10C70-4704-4878-A70C-7BA4F9953B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23285B-E77D-435A-84B7-0835AF8315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75398-A3B1-4840-BAF2-91D2FE53F5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ABD691-7E8B-4E64-A501-098482B77F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4FC77-DD53-42BA-861E-754D72E16D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35838-FA92-44BD-992F-0E6BC745E5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F57D0-745D-4AA6-8F93-82155C0CB4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6EE1969-3619-4F65-9242-AA81FBC7B0A7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2C5AC-3E51-4CB9-9F4F-771A47A51C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1B178-9529-4889-A225-C86FC9649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DBD99-AC67-4F38-BE6A-5764EA5B86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85E076-841F-4AC9-AF92-48C68A8C33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802E6C-68EC-4801-A081-BD5E5EE18A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088E36-4120-486F-844B-3FEAFD423D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C0A92F-E40A-41D0-A4AE-29B66EAFDC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899DE29-4F9F-4F0F-B2E5-F595641DD1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3F86A3-6A2E-46BA-8D74-4FABB148FE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1D315C-8F33-4F18-A2D4-69A766243E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031" y="1315811"/>
            <a:ext cx="1103696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«Ломоносов-2024»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Студент _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5594685" y="63636"/>
            <a:ext cx="6597316" cy="865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sz="18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1DEF052-C684-43E3-A6F5-85A0122FE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</a:t>
            </a:r>
            <a:r>
              <a:rPr 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2024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6971" y="1290279"/>
            <a:ext cx="67273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«Ломоносов-2024»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77601"/>
              </p:ext>
            </p:extLst>
          </p:nvPr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 _ курса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4488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182665" y="89950"/>
            <a:ext cx="687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102</Words>
  <Application>Microsoft Office PowerPoint</Application>
  <PresentationFormat>Широкоэкранный</PresentationFormat>
  <Paragraphs>40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Inter ExtraLight</vt:lpstr>
      <vt:lpstr>Inter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karina otarova</cp:lastModifiedBy>
  <cp:revision>107</cp:revision>
  <dcterms:created xsi:type="dcterms:W3CDTF">2022-06-08T19:18:59Z</dcterms:created>
  <dcterms:modified xsi:type="dcterms:W3CDTF">2024-02-01T10:57:04Z</dcterms:modified>
</cp:coreProperties>
</file>