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6" r:id="rId2"/>
    <p:sldId id="287" r:id="rId3"/>
    <p:sldId id="39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CF3"/>
    <a:srgbClr val="D0D6E6"/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6"/>
    <p:restoredTop sz="95761"/>
  </p:normalViewPr>
  <p:slideViewPr>
    <p:cSldViewPr snapToGrid="0" showGuides="1">
      <p:cViewPr varScale="1">
        <p:scale>
          <a:sx n="80" d="100"/>
          <a:sy n="80" d="100"/>
        </p:scale>
        <p:origin x="8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E9229CD-1E50-49B6-BE57-0FE95BD1D6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30C6D4-B069-42CA-B07C-37374BE29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7C28A-312D-47F3-8473-D38A81B00B2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9C3710-BBDE-491D-8DCF-1D2BE90A66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7EBFC9-F630-47C7-A02D-F71AB9DD3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585C1-5B73-4BC2-A4CE-6B223B4441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311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A7B9B-2350-4130-9D0E-DE2CF81FC9D1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0BC89-D448-469E-BB90-AC2906C14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62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11428-3345-487F-B80D-7574192889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66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pa.r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nspa.r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54712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A3F7F8-8A73-3112-983C-3B737A3DACC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>
            <a:hlinkClick r:id="rId3"/>
            <a:extLst>
              <a:ext uri="{FF2B5EF4-FFF2-40B4-BE49-F238E27FC236}">
                <a16:creationId xmlns:a16="http://schemas.microsoft.com/office/drawing/2014/main" id="{677894EA-9CD9-DDF6-507E-5E4457D7A2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5635" y="344411"/>
            <a:ext cx="530916" cy="529335"/>
          </a:xfrm>
          <a:prstGeom prst="rect">
            <a:avLst/>
          </a:prstGeom>
        </p:spPr>
      </p:pic>
      <p:pic>
        <p:nvPicPr>
          <p:cNvPr id="78" name="Рисунок 77">
            <a:hlinkClick r:id="rId3"/>
            <a:extLst>
              <a:ext uri="{FF2B5EF4-FFF2-40B4-BE49-F238E27FC236}">
                <a16:creationId xmlns:a16="http://schemas.microsoft.com/office/drawing/2014/main" id="{5E1A9132-FE6F-459D-9DD9-C5B3360758E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61" y="5010922"/>
            <a:ext cx="664465" cy="150266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5C66A5-6CB8-4944-B0C0-4429B28546D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E3366D9-DF71-998B-A864-7945D80B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/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FF5B896-D2EC-6E60-F4D7-BCF5B6BDEC8F}"/>
              </a:ext>
            </a:extLst>
          </p:cNvPr>
          <p:cNvSpPr/>
          <p:nvPr userDrawn="1"/>
        </p:nvSpPr>
        <p:spPr>
          <a:xfrm>
            <a:off x="1036008" y="-1270"/>
            <a:ext cx="11183989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C1438B-ED55-08F0-6C5D-C54BE782DD70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E54CB439-0EC6-0848-DDC3-6BF944F921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70296B5-9B0D-18B7-7C9F-8665A08FB431}"/>
              </a:ext>
            </a:extLst>
          </p:cNvPr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1380A6A-C0B5-07FA-0095-FA71FB3AA1F3}"/>
              </a:ext>
            </a:extLst>
          </p:cNvPr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0819C8A-A32A-DCAF-6DC0-E27F0620D339}"/>
              </a:ext>
            </a:extLst>
          </p:cNvPr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862D787A-F321-898D-AFBF-C994E04BEED7}"/>
              </a:ext>
            </a:extLst>
          </p:cNvPr>
          <p:cNvSpPr>
            <a:spLocks noGrp="1" noChangeAspect="1"/>
          </p:cNvSpPr>
          <p:nvPr userDrawn="1"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8" name="Текст 24">
            <a:extLst>
              <a:ext uri="{FF2B5EF4-FFF2-40B4-BE49-F238E27FC236}">
                <a16:creationId xmlns:a16="http://schemas.microsoft.com/office/drawing/2014/main" id="{F2F47F17-C72A-20B8-2EC9-EF1ECB542A8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9C793C0A-DAFD-9C9A-FB73-C5058465648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D813DA6D-420F-1204-2DBE-CE889D15C18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1D0B2648-93B5-4536-C933-F042ECBE6263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09E8978C-E608-48B9-8954-95DD60AD0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A69FFA-7452-446E-9CD1-19C65F2F32E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4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12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1350" userDrawn="1">
          <p15:clr>
            <a:srgbClr val="FBAE40"/>
          </p15:clr>
        </p15:guide>
        <p15:guide id="9" pos="41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486B3A-95C7-3E39-298A-20F287EF7B0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CC25B7EE-88B4-C44B-D8E2-861541ECED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45850E90-81D8-4A40-A040-737DEF501E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98FB5B-FA5C-49C1-BAA7-6ADF1CF71E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F1B54E-77A0-2F6B-6251-EB79CC9DAA63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F578E172-520C-EC48-A48B-AE7A0F0DE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 userDrawn="1"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 userDrawn="1"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 userDrawn="1"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 userDrawn="1"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 userDrawn="1"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4" name="Рисунок 93">
            <a:hlinkClick r:id="rId2"/>
            <a:extLst>
              <a:ext uri="{FF2B5EF4-FFF2-40B4-BE49-F238E27FC236}">
                <a16:creationId xmlns:a16="http://schemas.microsoft.com/office/drawing/2014/main" id="{AAF7062A-3B10-4D25-B595-91D53D00E5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36EA32F-CFE3-44CA-AEF4-7870486B59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D0D94F-C697-53B4-BF88-5CB7932B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>
            <a:extLst>
              <a:ext uri="{FF2B5EF4-FFF2-40B4-BE49-F238E27FC236}">
                <a16:creationId xmlns:a16="http://schemas.microsoft.com/office/drawing/2014/main" id="{5F8C011E-9EC7-ED66-3CD4-851713F8E51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AB95509-4FC4-D57B-AA6A-3CDE7D51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>
            <a:extLst>
              <a:ext uri="{FF2B5EF4-FFF2-40B4-BE49-F238E27FC236}">
                <a16:creationId xmlns:a16="http://schemas.microsoft.com/office/drawing/2014/main" id="{D033A01C-D2D4-D163-74C9-D3ECC2F30813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3"/>
            <a:extLst>
              <a:ext uri="{FF2B5EF4-FFF2-40B4-BE49-F238E27FC236}">
                <a16:creationId xmlns:a16="http://schemas.microsoft.com/office/drawing/2014/main" id="{2990E688-8245-4DCE-9F03-3C27C805ED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C04C5D1-698B-4111-98CB-F1F996C7627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98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9ADB06-3255-F23F-1271-C079ED5FB129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3"/>
            <a:extLst>
              <a:ext uri="{FF2B5EF4-FFF2-40B4-BE49-F238E27FC236}">
                <a16:creationId xmlns:a16="http://schemas.microsoft.com/office/drawing/2014/main" id="{CA516939-6415-2ABA-9679-243DFD15F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C699546-67D7-6573-6A15-F5F1D8C6C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>
            <a:extLst>
              <a:ext uri="{FF2B5EF4-FFF2-40B4-BE49-F238E27FC236}">
                <a16:creationId xmlns:a16="http://schemas.microsoft.com/office/drawing/2014/main" id="{F99130A2-7D4D-E981-DAEE-CA82D0AA770E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7EEF973-C13E-340E-4BF4-0E5F9B5C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>
            <a:extLst>
              <a:ext uri="{FF2B5EF4-FFF2-40B4-BE49-F238E27FC236}">
                <a16:creationId xmlns:a16="http://schemas.microsoft.com/office/drawing/2014/main" id="{649FEFC1-7644-B2EA-ABBB-85443647054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D862FEA-F67B-8917-DC57-3F6F581AD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9908" t="-4129" r="11594" b="25631"/>
          <a:stretch/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>
            <a:extLst>
              <a:ext uri="{FF2B5EF4-FFF2-40B4-BE49-F238E27FC236}">
                <a16:creationId xmlns:a16="http://schemas.microsoft.com/office/drawing/2014/main" id="{AF7F4E20-85BF-DB26-7DE9-E5F6B1D5AD3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6" name="Рисунок 85">
            <a:hlinkClick r:id="rId3"/>
            <a:extLst>
              <a:ext uri="{FF2B5EF4-FFF2-40B4-BE49-F238E27FC236}">
                <a16:creationId xmlns:a16="http://schemas.microsoft.com/office/drawing/2014/main" id="{F606DB43-0FF1-4F8A-B0C5-696515C3205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98B58B-8496-4D0D-B782-FB92CF0E374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927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FB6DDDFE-9BC1-4B38-B1D0-CCA466513B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B1601B6-B1E7-4D3A-AF7E-201A53D509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</a:p>
        </p:txBody>
      </p:sp>
      <p:pic>
        <p:nvPicPr>
          <p:cNvPr id="91" name="Рисунок 90">
            <a:hlinkClick r:id="rId2"/>
            <a:extLst>
              <a:ext uri="{FF2B5EF4-FFF2-40B4-BE49-F238E27FC236}">
                <a16:creationId xmlns:a16="http://schemas.microsoft.com/office/drawing/2014/main" id="{01221490-FCD1-49C8-B968-97CCE9435E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528596-727C-4DA1-8E85-589AED431A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284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CA51DB80-E37A-3BC5-6FD1-0F2508838739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C08ADE-54D7-164B-B1FD-C4A6C71C0E05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pic>
        <p:nvPicPr>
          <p:cNvPr id="97" name="Рисунок 96">
            <a:hlinkClick r:id="rId3"/>
            <a:extLst>
              <a:ext uri="{FF2B5EF4-FFF2-40B4-BE49-F238E27FC236}">
                <a16:creationId xmlns:a16="http://schemas.microsoft.com/office/drawing/2014/main" id="{F24A1688-4AD6-4F4E-945E-C4361F6E9BA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7354C1F-4904-41A3-92CD-41E0820527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054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>
            <a:extLst>
              <a:ext uri="{FF2B5EF4-FFF2-40B4-BE49-F238E27FC236}">
                <a16:creationId xmlns:a16="http://schemas.microsoft.com/office/drawing/2014/main" id="{D7436FD7-09FE-488B-0E8F-B75B59DD743D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43C8C1E-826A-9AF8-8651-D8809DAC9E94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3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</a:p>
        </p:txBody>
      </p:sp>
      <p:pic>
        <p:nvPicPr>
          <p:cNvPr id="93" name="Рисунок 92">
            <a:hlinkClick r:id="rId3"/>
            <a:extLst>
              <a:ext uri="{FF2B5EF4-FFF2-40B4-BE49-F238E27FC236}">
                <a16:creationId xmlns:a16="http://schemas.microsoft.com/office/drawing/2014/main" id="{E26D08AD-3AA9-4A21-A06E-283C192B472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BE10C70-4704-4878-A70C-7BA4F9953B9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399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F69CDD-5D82-6BA6-F735-149EAD0EC21C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3C673D5B-2218-4A80-74F3-0C314196A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45088C6B-5A8D-479B-8B80-4003832E00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923285B-E77D-435A-84B7-0835AF8315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0575B8C8-60A9-47E4-8536-0EBA28745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2275" y="1690688"/>
            <a:ext cx="9837738" cy="45291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F75398-A3B1-4840-BAF2-91D2FE53F50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80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65">
          <p15:clr>
            <a:srgbClr val="FBAE40"/>
          </p15:clr>
        </p15:guide>
        <p15:guide id="3" pos="4180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37A183A7-6FB3-4E48-9FAA-A29DEE67D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ABD691-7E8B-4E64-A501-098482B77F3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9" name="Рисунок 78">
            <a:hlinkClick r:id="rId2"/>
            <a:extLst>
              <a:ext uri="{FF2B5EF4-FFF2-40B4-BE49-F238E27FC236}">
                <a16:creationId xmlns:a16="http://schemas.microsoft.com/office/drawing/2014/main" id="{2F29CA44-1F2B-4021-A946-165C5ECF74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F4FC77-DD53-42BA-861E-754D72E16D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 userDrawn="1">
            <p:ph type="chart" sz="quarter" idx="15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AF19CD83-28DF-DC56-D800-1189F6872A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2" name="Рисунок 81">
            <a:hlinkClick r:id="rId2"/>
            <a:extLst>
              <a:ext uri="{FF2B5EF4-FFF2-40B4-BE49-F238E27FC236}">
                <a16:creationId xmlns:a16="http://schemas.microsoft.com/office/drawing/2014/main" id="{11A319AA-21C8-4961-B01C-D5769B5B9E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835838-FA92-44BD-992F-0E6BC745E5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72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B18C49C-FE67-40B8-9B48-5FAA5D6E29D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5F57D0-745D-4AA6-8F93-82155C0CB4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78" name="Рисунок 77">
            <a:hlinkClick r:id="rId2"/>
            <a:extLst>
              <a:ext uri="{FF2B5EF4-FFF2-40B4-BE49-F238E27FC236}">
                <a16:creationId xmlns:a16="http://schemas.microsoft.com/office/drawing/2014/main" id="{324BB40E-B27C-44CA-B9D3-1610088E80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6EE1969-3619-4F65-9242-AA81FBC7B0A7}"/>
              </a:ext>
            </a:extLst>
          </p:cNvPr>
          <p:cNvSpPr txBox="1">
            <a:spLocks/>
          </p:cNvSpPr>
          <p:nvPr userDrawn="1"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2C5AC-3E51-4CB9-9F4F-771A47A51CA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таблицы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FE1C78-B3C6-F129-A916-CB7546DA42EA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hlinkClick r:id="rId2"/>
            <a:extLst>
              <a:ext uri="{FF2B5EF4-FFF2-40B4-BE49-F238E27FC236}">
                <a16:creationId xmlns:a16="http://schemas.microsoft.com/office/drawing/2014/main" id="{B997CF64-39AB-7549-1542-F77735C46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pic>
        <p:nvPicPr>
          <p:cNvPr id="77" name="Рисунок 76">
            <a:hlinkClick r:id="rId2"/>
            <a:extLst>
              <a:ext uri="{FF2B5EF4-FFF2-40B4-BE49-F238E27FC236}">
                <a16:creationId xmlns:a16="http://schemas.microsoft.com/office/drawing/2014/main" id="{EF93D5D9-2676-4A02-8956-92CE9F7379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B1B178-9529-4889-A225-C86FC96493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5FB254-AEFA-CFEF-DCD6-493511D00F4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20B28173-DED4-1EB6-7CD1-A46320279A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85" name="Рисунок 84">
            <a:hlinkClick r:id="rId2"/>
            <a:extLst>
              <a:ext uri="{FF2B5EF4-FFF2-40B4-BE49-F238E27FC236}">
                <a16:creationId xmlns:a16="http://schemas.microsoft.com/office/drawing/2014/main" id="{66437858-7FE1-40AE-B2A6-B6C5B44547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F9DBD99-AC67-4F38-BE6A-5764EA5B86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id="{07551EE7-C8F6-2EF3-F0BF-15DDD23A56A5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4" name="Рисунок 163">
            <a:hlinkClick r:id="rId2"/>
            <a:extLst>
              <a:ext uri="{FF2B5EF4-FFF2-40B4-BE49-F238E27FC236}">
                <a16:creationId xmlns:a16="http://schemas.microsoft.com/office/drawing/2014/main" id="{74FB0920-6D98-AC15-EA88-76F59D1E1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4" name="Рисунок 83">
            <a:hlinkClick r:id="rId2"/>
            <a:extLst>
              <a:ext uri="{FF2B5EF4-FFF2-40B4-BE49-F238E27FC236}">
                <a16:creationId xmlns:a16="http://schemas.microsoft.com/office/drawing/2014/main" id="{1AAB16A0-D2EE-4471-8557-962D451BA6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985E076-841F-4AC9-AF92-48C68A8C33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C92C6E8D-7ABB-48D5-A749-BAF89E96A9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802E6C-68EC-4801-A081-BD5E5EE18A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6E30EDE6-C857-748C-F363-8C15BF2F67AD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8" name="Рисунок 237">
            <a:hlinkClick r:id="rId2"/>
            <a:extLst>
              <a:ext uri="{FF2B5EF4-FFF2-40B4-BE49-F238E27FC236}">
                <a16:creationId xmlns:a16="http://schemas.microsoft.com/office/drawing/2014/main" id="{12CD0E52-750D-1E3F-E0FF-FEA15E65A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1" name="Рисунок 80">
            <a:hlinkClick r:id="rId2"/>
            <a:extLst>
              <a:ext uri="{FF2B5EF4-FFF2-40B4-BE49-F238E27FC236}">
                <a16:creationId xmlns:a16="http://schemas.microsoft.com/office/drawing/2014/main" id="{9A391268-860F-4226-B4BF-7BC245EB73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088E36-4120-486F-844B-3FEAFD423D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1C0A92F-E40A-41D0-A4AE-29B66EAFDC1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21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5" name="Рисунок 94">
            <a:hlinkClick r:id="rId2"/>
            <a:extLst>
              <a:ext uri="{FF2B5EF4-FFF2-40B4-BE49-F238E27FC236}">
                <a16:creationId xmlns:a16="http://schemas.microsoft.com/office/drawing/2014/main" id="{65BA520B-A2CF-431F-A47D-E62485BFF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899DE29-4F9F-4F0F-B2E5-F595641DD1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78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386659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3348919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4576439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0431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3620858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3623002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738617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861369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765811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5918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76" name="Рисунок 75">
            <a:hlinkClick r:id="rId2"/>
            <a:extLst>
              <a:ext uri="{FF2B5EF4-FFF2-40B4-BE49-F238E27FC236}">
                <a16:creationId xmlns:a16="http://schemas.microsoft.com/office/drawing/2014/main" id="{4A7863E5-E99C-410E-9551-B744F4AD0B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3F86A3-6A2E-46BA-8D74-4FABB148FE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7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1DF49A-1429-1D54-86A1-62052E8E7592}"/>
              </a:ext>
            </a:extLst>
          </p:cNvPr>
          <p:cNvSpPr/>
          <p:nvPr userDrawn="1"/>
        </p:nvSpPr>
        <p:spPr>
          <a:xfrm>
            <a:off x="0" y="0"/>
            <a:ext cx="106074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hlinkClick r:id="rId2"/>
            <a:extLst>
              <a:ext uri="{FF2B5EF4-FFF2-40B4-BE49-F238E27FC236}">
                <a16:creationId xmlns:a16="http://schemas.microsoft.com/office/drawing/2014/main" id="{046AEF58-647A-2A38-CA5C-3A0F167F4E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147"/>
          <a:stretch/>
        </p:blipFill>
        <p:spPr>
          <a:xfrm>
            <a:off x="264915" y="344411"/>
            <a:ext cx="530916" cy="529335"/>
          </a:xfrm>
          <a:prstGeom prst="rect">
            <a:avLst/>
          </a:prstGeom>
        </p:spPr>
      </p:pic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 userDrawn="1"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DB8DCFA-D423-F9B3-41A4-D600EFBD92E5}"/>
              </a:ext>
            </a:extLst>
          </p:cNvPr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4433338-CF56-B860-848F-0BCCB1FBE93D}"/>
              </a:ext>
            </a:extLst>
          </p:cNvPr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AF56F496-B2D7-D378-E0CB-3F143C5259F8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5" name="Текст 24">
            <a:extLst>
              <a:ext uri="{FF2B5EF4-FFF2-40B4-BE49-F238E27FC236}">
                <a16:creationId xmlns:a16="http://schemas.microsoft.com/office/drawing/2014/main" id="{0BF18C03-42F7-2349-76E1-FF9D93D53434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pic>
        <p:nvPicPr>
          <p:cNvPr id="90" name="Рисунок 89">
            <a:hlinkClick r:id="rId2"/>
            <a:extLst>
              <a:ext uri="{FF2B5EF4-FFF2-40B4-BE49-F238E27FC236}">
                <a16:creationId xmlns:a16="http://schemas.microsoft.com/office/drawing/2014/main" id="{05E2B17A-F0CA-4EAF-A079-794B26002E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39" y="5010922"/>
            <a:ext cx="664465" cy="15026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1D315C-8F33-4F18-A2D4-69A766243E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9" y="1099014"/>
            <a:ext cx="794088" cy="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02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7265">
          <p15:clr>
            <a:srgbClr val="FBAE40"/>
          </p15:clr>
        </p15:guide>
        <p15:guide id="4" pos="108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3" r:id="rId2"/>
    <p:sldLayoutId id="2147483656" r:id="rId3"/>
    <p:sldLayoutId id="2147483657" r:id="rId4"/>
    <p:sldLayoutId id="2147483668" r:id="rId5"/>
    <p:sldLayoutId id="2147483659" r:id="rId6"/>
    <p:sldLayoutId id="2147483680" r:id="rId7"/>
    <p:sldLayoutId id="2147483660" r:id="rId8"/>
    <p:sldLayoutId id="2147483679" r:id="rId9"/>
    <p:sldLayoutId id="2147483658" r:id="rId10"/>
    <p:sldLayoutId id="2147483663" r:id="rId11"/>
    <p:sldLayoutId id="2147483661" r:id="rId12"/>
    <p:sldLayoutId id="2147483662" r:id="rId13"/>
    <p:sldLayoutId id="2147483667" r:id="rId14"/>
    <p:sldLayoutId id="2147483664" r:id="rId15"/>
    <p:sldLayoutId id="2147483666" r:id="rId16"/>
    <p:sldLayoutId id="2147483674" r:id="rId17"/>
    <p:sldLayoutId id="2147483675" r:id="rId18"/>
    <p:sldLayoutId id="2147483673" r:id="rId19"/>
    <p:sldLayoutId id="2147483665" r:id="rId20"/>
    <p:sldLayoutId id="2147483669" r:id="rId21"/>
    <p:sldLayoutId id="2147483670" r:id="rId22"/>
    <p:sldLayoutId id="2147483671" r:id="rId23"/>
    <p:sldLayoutId id="2147483672" r:id="rId24"/>
    <p:sldLayoutId id="2147483676" r:id="rId25"/>
    <p:sldLayoutId id="214748367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031" y="1315811"/>
            <a:ext cx="1103696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«Ломоносов-202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   »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                 Студент _ курса: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Николаев Павел Михайлович</a:t>
            </a:r>
          </a:p>
          <a:p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Научный руководитель: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Александров Юрий Владимирович,</a:t>
            </a: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                      доктор экономических наук, профессор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665" y="6473004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EC0100A9-814E-4798-99F5-D69532D8531C}"/>
              </a:ext>
            </a:extLst>
          </p:cNvPr>
          <p:cNvSpPr txBox="1">
            <a:spLocks/>
          </p:cNvSpPr>
          <p:nvPr/>
        </p:nvSpPr>
        <p:spPr>
          <a:xfrm>
            <a:off x="5594685" y="63636"/>
            <a:ext cx="6597316" cy="865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имени </a:t>
            </a:r>
            <a:r>
              <a:rPr lang="ru-RU" sz="18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lang="ru-RU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3802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>
          <a:xfrm>
            <a:off x="59963" y="6479193"/>
            <a:ext cx="997731" cy="3788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rgbClr val="FF0101">
                  <a:lumMod val="75000"/>
                </a:srgbClr>
              </a:buClr>
              <a:buNone/>
            </a:pPr>
            <a:r>
              <a:rPr lang="ru-RU" sz="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2021-2023 гг.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7ED292-CA6B-4419-89BA-52487CD1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01DEF052-C684-43E3-A6F5-85A0122FE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8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182665" y="6413698"/>
            <a:ext cx="1826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 – 2023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6971" y="1290279"/>
            <a:ext cx="672734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конференция «Ломоносов-202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Секция «Авангард цифровой трансформации государственного администрирования: стратегии, технологии, эффективность»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Подсекция «   »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6A4136D-F928-4388-990D-51011D197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677601"/>
              </p:ext>
            </p:extLst>
          </p:nvPr>
        </p:nvGraphicFramePr>
        <p:xfrm>
          <a:off x="1283515" y="5471912"/>
          <a:ext cx="10645629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2096">
                  <a:extLst>
                    <a:ext uri="{9D8B030D-6E8A-4147-A177-3AD203B41FA5}">
                      <a16:colId xmlns:a16="http://schemas.microsoft.com/office/drawing/2014/main" val="2300360792"/>
                    </a:ext>
                  </a:extLst>
                </a:gridCol>
                <a:gridCol w="2793533">
                  <a:extLst>
                    <a:ext uri="{9D8B030D-6E8A-4147-A177-3AD203B41FA5}">
                      <a16:colId xmlns:a16="http://schemas.microsoft.com/office/drawing/2014/main" val="4021615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Научный руководитель: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Александров Юрий Владимирович,</a:t>
                      </a:r>
                    </a:p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доктор экономических наук, профессор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Студент _ курса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 Павел Михайлович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93118471"/>
                  </a:ext>
                </a:extLst>
              </a:tr>
            </a:tbl>
          </a:graphicData>
        </a:graphic>
      </p:graphicFrame>
      <p:graphicFrame>
        <p:nvGraphicFramePr>
          <p:cNvPr id="5" name="Таблица 8">
            <a:extLst>
              <a:ext uri="{FF2B5EF4-FFF2-40B4-BE49-F238E27FC236}">
                <a16:creationId xmlns:a16="http://schemas.microsoft.com/office/drawing/2014/main" id="{4D43F655-B682-4B1E-B2A3-2BE532865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14488"/>
              </p:ext>
            </p:extLst>
          </p:nvPr>
        </p:nvGraphicFramePr>
        <p:xfrm>
          <a:off x="9726450" y="3225660"/>
          <a:ext cx="1702965" cy="20777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965">
                  <a:extLst>
                    <a:ext uri="{9D8B030D-6E8A-4147-A177-3AD203B41FA5}">
                      <a16:colId xmlns:a16="http://schemas.microsoft.com/office/drawing/2014/main" val="3655017921"/>
                    </a:ext>
                  </a:extLst>
                </a:gridCol>
              </a:tblGrid>
              <a:tr h="2077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ФОТО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813700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C66957-2CD0-4DE7-AE05-D5E2807EFF93}"/>
              </a:ext>
            </a:extLst>
          </p:cNvPr>
          <p:cNvSpPr/>
          <p:nvPr/>
        </p:nvSpPr>
        <p:spPr>
          <a:xfrm>
            <a:off x="5182665" y="89950"/>
            <a:ext cx="6870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МГУ имени </a:t>
            </a:r>
            <a:r>
              <a:rPr lang="ru-RU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ru-RU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Высшая школа государственного администрирования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547554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FC3C8"/>
      </a:accent1>
      <a:accent2>
        <a:srgbClr val="D86B77"/>
      </a:accent2>
      <a:accent3>
        <a:srgbClr val="1B587C"/>
      </a:accent3>
      <a:accent4>
        <a:srgbClr val="BF3242"/>
      </a:accent4>
      <a:accent5>
        <a:srgbClr val="14425D"/>
      </a:accent5>
      <a:accent6>
        <a:srgbClr val="C19859"/>
      </a:accent6>
      <a:hlink>
        <a:srgbClr val="6B9F25"/>
      </a:hlink>
      <a:folHlink>
        <a:srgbClr val="B26B02"/>
      </a:folHlink>
    </a:clrScheme>
    <a:fontScheme name="Другая 1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МГУ Шаблон 0806" id="{F6C44D81-FC3E-2944-AD63-97354425985D}" vid="{452F2ECD-8971-B144-9C8B-B2B5580565D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105</Words>
  <Application>Microsoft Office PowerPoint</Application>
  <PresentationFormat>Широкоэкранный</PresentationFormat>
  <Paragraphs>40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Inter ExtraLight</vt:lpstr>
      <vt:lpstr>Inter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karina otarova</dc:creator>
  <cp:lastModifiedBy>karina otarova</cp:lastModifiedBy>
  <cp:revision>106</cp:revision>
  <dcterms:created xsi:type="dcterms:W3CDTF">2022-06-08T19:18:59Z</dcterms:created>
  <dcterms:modified xsi:type="dcterms:W3CDTF">2023-04-03T10:50:40Z</dcterms:modified>
</cp:coreProperties>
</file>